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4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5.xml" ContentType="application/vnd.openxmlformats-officedocument.theme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theme/theme7.xml" ContentType="application/vnd.openxmlformats-officedocument.theme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8.xml" ContentType="application/vnd.openxmlformats-officedocument.theme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theme/theme9.xml" ContentType="application/vnd.openxmlformats-officedocument.theme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theme/theme10.xml" ContentType="application/vnd.openxmlformats-officedocument.theme+xml"/>
  <Override PartName="/ppt/slideLayouts/slideLayout103.xml" ContentType="application/vnd.openxmlformats-officedocument.presentationml.slideLayout+xml"/>
  <Override PartName="/ppt/theme/theme11.xml" ContentType="application/vnd.openxmlformats-officedocument.theme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theme/theme12.xml" ContentType="application/vnd.openxmlformats-officedocument.theme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theme/theme13.xml" ContentType="application/vnd.openxmlformats-officedocument.theme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theme/theme14.xml" ContentType="application/vnd.openxmlformats-officedocument.theme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theme/theme15.xml" ContentType="application/vnd.openxmlformats-officedocument.theme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theme/theme16.xml" ContentType="application/vnd.openxmlformats-officedocument.theme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theme/theme17.xml" ContentType="application/vnd.openxmlformats-officedocument.theme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theme/theme18.xml" ContentType="application/vnd.openxmlformats-officedocument.theme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theme/theme19.xml" ContentType="application/vnd.openxmlformats-officedocument.theme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theme/theme20.xml" ContentType="application/vnd.openxmlformats-officedocument.theme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theme/theme2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  <p:sldMasterId id="2147483756" r:id="rId2"/>
    <p:sldMasterId id="2147483768" r:id="rId3"/>
    <p:sldMasterId id="2147483782" r:id="rId4"/>
    <p:sldMasterId id="2147483794" r:id="rId5"/>
    <p:sldMasterId id="2147483818" r:id="rId6"/>
    <p:sldMasterId id="2147483830" r:id="rId7"/>
    <p:sldMasterId id="2147483832" r:id="rId8"/>
    <p:sldMasterId id="2147483844" r:id="rId9"/>
    <p:sldMasterId id="2147483856" r:id="rId10"/>
    <p:sldMasterId id="2147483868" r:id="rId11"/>
    <p:sldMasterId id="2147483920" r:id="rId12"/>
    <p:sldMasterId id="2147483933" r:id="rId13"/>
    <p:sldMasterId id="2147483946" r:id="rId14"/>
    <p:sldMasterId id="2147483958" r:id="rId15"/>
    <p:sldMasterId id="2147484099" r:id="rId16"/>
    <p:sldMasterId id="2147484102" r:id="rId17"/>
    <p:sldMasterId id="2147484235" r:id="rId18"/>
    <p:sldMasterId id="2147484247" r:id="rId19"/>
    <p:sldMasterId id="2147484259" r:id="rId20"/>
    <p:sldMasterId id="2147484331" r:id="rId21"/>
  </p:sldMasterIdLst>
  <p:sldIdLst>
    <p:sldId id="256" r:id="rId22"/>
    <p:sldId id="259" r:id="rId23"/>
    <p:sldId id="276" r:id="rId24"/>
    <p:sldId id="270" r:id="rId25"/>
    <p:sldId id="266" r:id="rId26"/>
    <p:sldId id="272" r:id="rId27"/>
    <p:sldId id="275" r:id="rId2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84" y="6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26" Type="http://schemas.openxmlformats.org/officeDocument/2006/relationships/slide" Target="slides/slide5.xml"/><Relationship Id="rId3" Type="http://schemas.openxmlformats.org/officeDocument/2006/relationships/slideMaster" Target="slideMasters/slideMaster3.xml"/><Relationship Id="rId21" Type="http://schemas.openxmlformats.org/officeDocument/2006/relationships/slideMaster" Target="slideMasters/slideMaster21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0" Type="http://schemas.openxmlformats.org/officeDocument/2006/relationships/slideMaster" Target="slideMasters/slideMaster20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3.xml"/><Relationship Id="rId32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2.xml"/><Relationship Id="rId28" Type="http://schemas.openxmlformats.org/officeDocument/2006/relationships/slide" Target="slides/slide7.xml"/><Relationship Id="rId10" Type="http://schemas.openxmlformats.org/officeDocument/2006/relationships/slideMaster" Target="slideMasters/slideMaster10.xml"/><Relationship Id="rId19" Type="http://schemas.openxmlformats.org/officeDocument/2006/relationships/slideMaster" Target="slideMasters/slideMaster19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1.xml"/><Relationship Id="rId27" Type="http://schemas.openxmlformats.org/officeDocument/2006/relationships/slide" Target="slides/slide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4C71EC6-210F-42DE-9C53-41977AD35B3D}" type="datetimeFigureOut">
              <a:rPr lang="ru-RU" smtClean="0"/>
              <a:pPr/>
              <a:t>02.09.2017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721610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4C71EC6-210F-42DE-9C53-41977AD35B3D}" type="datetimeFigureOut">
              <a:rPr lang="ru-RU" smtClean="0"/>
              <a:pPr/>
              <a:t>02.09.2017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733908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4C71EC6-210F-42DE-9C53-41977AD35B3D}" type="datetimeFigureOut">
              <a:rPr lang="ru-RU" smtClean="0"/>
              <a:pPr/>
              <a:t>02.09.2017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091074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4C71EC6-210F-42DE-9C53-41977AD35B3D}" type="datetimeFigureOut">
              <a:rPr lang="ru-RU" smtClean="0"/>
              <a:pPr/>
              <a:t>02.09.2017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21373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4C71EC6-210F-42DE-9C53-41977AD35B3D}" type="datetimeFigureOut">
              <a:rPr lang="ru-RU" smtClean="0"/>
              <a:pPr/>
              <a:t>02.09.2017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400861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4C71EC6-210F-42DE-9C53-41977AD35B3D}" type="datetimeFigureOut">
              <a:rPr lang="ru-RU" smtClean="0"/>
              <a:pPr/>
              <a:t>02.09.2017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008278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4C71EC6-210F-42DE-9C53-41977AD35B3D}" type="datetimeFigureOut">
              <a:rPr lang="ru-RU" smtClean="0"/>
              <a:pPr/>
              <a:t>02.09.2017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00715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4C71EC6-210F-42DE-9C53-41977AD35B3D}" type="datetimeFigureOut">
              <a:rPr lang="ru-RU" smtClean="0"/>
              <a:pPr/>
              <a:t>02.09.2017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856065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4C71EC6-210F-42DE-9C53-41977AD35B3D}" type="datetimeFigureOut">
              <a:rPr lang="ru-RU" smtClean="0"/>
              <a:pPr/>
              <a:t>02.09.2017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665348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4C71EC6-210F-42DE-9C53-41977AD35B3D}" type="datetimeFigureOut">
              <a:rPr lang="ru-RU" smtClean="0"/>
              <a:pPr/>
              <a:t>02.09.2017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585645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4C71EC6-210F-42DE-9C53-41977AD35B3D}" type="datetimeFigureOut">
              <a:rPr lang="ru-RU" smtClean="0"/>
              <a:pPr/>
              <a:t>02.09.2017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453461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lIns="45720" tIns="0" rIns="45720" bIns="0" anchor="b">
            <a:scene3d>
              <a:camera prst="orthographicFront"/>
              <a:lightRig rig="soft" dir="t">
                <a:rot lat="0" lon="0" rev="17220000"/>
              </a:lightRig>
            </a:scene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F5F8D3-47DE-4319-AE3D-A285FD5EFA1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68130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D633F6-3236-4C80-B2B1-B7E2CB0C0BB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52469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3545D2-AE07-4CCC-B6FC-1BBFAAE50B2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421314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4B67E7-8AE3-4D0B-994E-F43B1C58C0F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605075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42D9C8-A398-48DF-A388-90F04ED74C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366605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6B1A45-D65D-4B9E-AAAC-07F30F1D2A4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657890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3FBF7E-E468-4454-A1BD-1B7EBA848A1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412064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309532-0967-4913-9552-BEDE9959219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070247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rIns="45720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9D4F0D-513D-40B7-BA49-B711A66CC9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933750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ADA30C-5CED-4CBC-8A6C-850782C2696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43381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FC0DEF-A82A-4EBD-B818-16C2099751C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951022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4514" name="Line 2"/>
          <p:cNvSpPr>
            <a:spLocks noChangeShapeType="1"/>
          </p:cNvSpPr>
          <p:nvPr/>
        </p:nvSpPr>
        <p:spPr bwMode="auto">
          <a:xfrm>
            <a:off x="7315200" y="1066800"/>
            <a:ext cx="0" cy="449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0451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315913" y="466725"/>
            <a:ext cx="6781800" cy="2133600"/>
          </a:xfrm>
        </p:spPr>
        <p:txBody>
          <a:bodyPr/>
          <a:lstStyle>
            <a:lvl1pPr algn="r">
              <a:defRPr sz="4800"/>
            </a:lvl1pPr>
          </a:lstStyle>
          <a:p>
            <a:pPr lvl="0"/>
            <a:r>
              <a:rPr lang="ru-RU" altLang="en-US" noProof="0" smtClean="0"/>
              <a:t>Образец заголовка</a:t>
            </a:r>
          </a:p>
        </p:txBody>
      </p:sp>
      <p:sp>
        <p:nvSpPr>
          <p:cNvPr id="704516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849313" y="3049588"/>
            <a:ext cx="6248400" cy="2362200"/>
          </a:xfrm>
        </p:spPr>
        <p:txBody>
          <a:bodyPr/>
          <a:lstStyle>
            <a:lvl1pPr marL="0" indent="0" algn="r">
              <a:buFont typeface="Wingdings" pitchFamily="2" charset="2"/>
              <a:buNone/>
              <a:defRPr sz="3200"/>
            </a:lvl1pPr>
          </a:lstStyle>
          <a:p>
            <a:pPr lvl="0"/>
            <a:r>
              <a:rPr lang="ru-RU" altLang="en-US" noProof="0" smtClean="0"/>
              <a:t>Образец подзаголовка</a:t>
            </a:r>
          </a:p>
        </p:txBody>
      </p:sp>
      <p:sp>
        <p:nvSpPr>
          <p:cNvPr id="704517" name="Rectangle 5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fld id="{B4C71EC6-210F-42DE-9C53-41977AD35B3D}" type="datetimeFigureOut">
              <a:rPr lang="ru-RU" smtClean="0"/>
              <a:pPr/>
              <a:t>02.09.2017</a:t>
            </a:fld>
            <a:endParaRPr lang="ru-RU"/>
          </a:p>
        </p:txBody>
      </p:sp>
      <p:sp>
        <p:nvSpPr>
          <p:cNvPr id="704518" name="Rectangle 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04519" name="Rectangle 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704520" name="Group 8"/>
          <p:cNvGrpSpPr>
            <a:grpSpLocks/>
          </p:cNvGrpSpPr>
          <p:nvPr/>
        </p:nvGrpSpPr>
        <p:grpSpPr bwMode="auto">
          <a:xfrm>
            <a:off x="7493000" y="2992438"/>
            <a:ext cx="1338263" cy="2189162"/>
            <a:chOff x="4704" y="1885"/>
            <a:chExt cx="843" cy="1379"/>
          </a:xfrm>
        </p:grpSpPr>
        <p:sp>
          <p:nvSpPr>
            <p:cNvPr id="704521" name="Oval 9"/>
            <p:cNvSpPr>
              <a:spLocks noChangeArrowheads="1"/>
            </p:cNvSpPr>
            <p:nvPr/>
          </p:nvSpPr>
          <p:spPr bwMode="auto">
            <a:xfrm>
              <a:off x="4704" y="1885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04522" name="Oval 10"/>
            <p:cNvSpPr>
              <a:spLocks noChangeArrowheads="1"/>
            </p:cNvSpPr>
            <p:nvPr/>
          </p:nvSpPr>
          <p:spPr bwMode="auto">
            <a:xfrm>
              <a:off x="4883" y="1885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04523" name="Oval 11"/>
            <p:cNvSpPr>
              <a:spLocks noChangeArrowheads="1"/>
            </p:cNvSpPr>
            <p:nvPr/>
          </p:nvSpPr>
          <p:spPr bwMode="auto">
            <a:xfrm>
              <a:off x="5062" y="1885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04524" name="Oval 12"/>
            <p:cNvSpPr>
              <a:spLocks noChangeArrowheads="1"/>
            </p:cNvSpPr>
            <p:nvPr/>
          </p:nvSpPr>
          <p:spPr bwMode="auto">
            <a:xfrm>
              <a:off x="4704" y="2064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04525" name="Oval 13"/>
            <p:cNvSpPr>
              <a:spLocks noChangeArrowheads="1"/>
            </p:cNvSpPr>
            <p:nvPr/>
          </p:nvSpPr>
          <p:spPr bwMode="auto">
            <a:xfrm>
              <a:off x="4883" y="2064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04526" name="Oval 14"/>
            <p:cNvSpPr>
              <a:spLocks noChangeArrowheads="1"/>
            </p:cNvSpPr>
            <p:nvPr/>
          </p:nvSpPr>
          <p:spPr bwMode="auto">
            <a:xfrm>
              <a:off x="5062" y="2064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04527" name="Oval 15"/>
            <p:cNvSpPr>
              <a:spLocks noChangeArrowheads="1"/>
            </p:cNvSpPr>
            <p:nvPr/>
          </p:nvSpPr>
          <p:spPr bwMode="auto">
            <a:xfrm>
              <a:off x="5241" y="2064"/>
              <a:ext cx="127" cy="12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04528" name="Oval 16"/>
            <p:cNvSpPr>
              <a:spLocks noChangeArrowheads="1"/>
            </p:cNvSpPr>
            <p:nvPr/>
          </p:nvSpPr>
          <p:spPr bwMode="auto">
            <a:xfrm>
              <a:off x="4704" y="2243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04529" name="Oval 17"/>
            <p:cNvSpPr>
              <a:spLocks noChangeArrowheads="1"/>
            </p:cNvSpPr>
            <p:nvPr/>
          </p:nvSpPr>
          <p:spPr bwMode="auto">
            <a:xfrm>
              <a:off x="4883" y="2243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04530" name="Oval 18"/>
            <p:cNvSpPr>
              <a:spLocks noChangeArrowheads="1"/>
            </p:cNvSpPr>
            <p:nvPr/>
          </p:nvSpPr>
          <p:spPr bwMode="auto">
            <a:xfrm>
              <a:off x="5062" y="2243"/>
              <a:ext cx="127" cy="12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04531" name="Oval 19"/>
            <p:cNvSpPr>
              <a:spLocks noChangeArrowheads="1"/>
            </p:cNvSpPr>
            <p:nvPr/>
          </p:nvSpPr>
          <p:spPr bwMode="auto">
            <a:xfrm>
              <a:off x="5241" y="2243"/>
              <a:ext cx="127" cy="12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04532" name="Oval 20"/>
            <p:cNvSpPr>
              <a:spLocks noChangeArrowheads="1"/>
            </p:cNvSpPr>
            <p:nvPr/>
          </p:nvSpPr>
          <p:spPr bwMode="auto">
            <a:xfrm>
              <a:off x="5420" y="2243"/>
              <a:ext cx="127" cy="1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04533" name="Oval 21"/>
            <p:cNvSpPr>
              <a:spLocks noChangeArrowheads="1"/>
            </p:cNvSpPr>
            <p:nvPr/>
          </p:nvSpPr>
          <p:spPr bwMode="auto">
            <a:xfrm>
              <a:off x="4704" y="2421"/>
              <a:ext cx="127" cy="128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04534" name="Oval 22"/>
            <p:cNvSpPr>
              <a:spLocks noChangeArrowheads="1"/>
            </p:cNvSpPr>
            <p:nvPr/>
          </p:nvSpPr>
          <p:spPr bwMode="auto">
            <a:xfrm>
              <a:off x="4883" y="2421"/>
              <a:ext cx="127" cy="12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04535" name="Oval 23"/>
            <p:cNvSpPr>
              <a:spLocks noChangeArrowheads="1"/>
            </p:cNvSpPr>
            <p:nvPr/>
          </p:nvSpPr>
          <p:spPr bwMode="auto">
            <a:xfrm>
              <a:off x="5062" y="2421"/>
              <a:ext cx="127" cy="12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04536" name="Oval 24"/>
            <p:cNvSpPr>
              <a:spLocks noChangeArrowheads="1"/>
            </p:cNvSpPr>
            <p:nvPr/>
          </p:nvSpPr>
          <p:spPr bwMode="auto">
            <a:xfrm>
              <a:off x="5241" y="2421"/>
              <a:ext cx="127" cy="12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04537" name="Oval 25"/>
            <p:cNvSpPr>
              <a:spLocks noChangeArrowheads="1"/>
            </p:cNvSpPr>
            <p:nvPr/>
          </p:nvSpPr>
          <p:spPr bwMode="auto">
            <a:xfrm>
              <a:off x="4704" y="2600"/>
              <a:ext cx="127" cy="12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04538" name="Oval 26"/>
            <p:cNvSpPr>
              <a:spLocks noChangeArrowheads="1"/>
            </p:cNvSpPr>
            <p:nvPr/>
          </p:nvSpPr>
          <p:spPr bwMode="auto">
            <a:xfrm>
              <a:off x="4883" y="2600"/>
              <a:ext cx="127" cy="12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04539" name="Oval 27"/>
            <p:cNvSpPr>
              <a:spLocks noChangeArrowheads="1"/>
            </p:cNvSpPr>
            <p:nvPr/>
          </p:nvSpPr>
          <p:spPr bwMode="auto">
            <a:xfrm>
              <a:off x="5062" y="2600"/>
              <a:ext cx="127" cy="12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04540" name="Oval 28"/>
            <p:cNvSpPr>
              <a:spLocks noChangeArrowheads="1"/>
            </p:cNvSpPr>
            <p:nvPr/>
          </p:nvSpPr>
          <p:spPr bwMode="auto">
            <a:xfrm>
              <a:off x="5241" y="2600"/>
              <a:ext cx="127" cy="12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04541" name="Oval 29"/>
            <p:cNvSpPr>
              <a:spLocks noChangeArrowheads="1"/>
            </p:cNvSpPr>
            <p:nvPr/>
          </p:nvSpPr>
          <p:spPr bwMode="auto">
            <a:xfrm>
              <a:off x="5420" y="2600"/>
              <a:ext cx="127" cy="128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04542" name="Oval 30"/>
            <p:cNvSpPr>
              <a:spLocks noChangeArrowheads="1"/>
            </p:cNvSpPr>
            <p:nvPr/>
          </p:nvSpPr>
          <p:spPr bwMode="auto">
            <a:xfrm>
              <a:off x="4704" y="2779"/>
              <a:ext cx="127" cy="12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04543" name="Oval 31"/>
            <p:cNvSpPr>
              <a:spLocks noChangeArrowheads="1"/>
            </p:cNvSpPr>
            <p:nvPr/>
          </p:nvSpPr>
          <p:spPr bwMode="auto">
            <a:xfrm>
              <a:off x="4883" y="2779"/>
              <a:ext cx="127" cy="1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04544" name="Oval 32"/>
            <p:cNvSpPr>
              <a:spLocks noChangeArrowheads="1"/>
            </p:cNvSpPr>
            <p:nvPr/>
          </p:nvSpPr>
          <p:spPr bwMode="auto">
            <a:xfrm>
              <a:off x="5062" y="2779"/>
              <a:ext cx="127" cy="1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04545" name="Oval 33"/>
            <p:cNvSpPr>
              <a:spLocks noChangeArrowheads="1"/>
            </p:cNvSpPr>
            <p:nvPr/>
          </p:nvSpPr>
          <p:spPr bwMode="auto">
            <a:xfrm>
              <a:off x="5241" y="2779"/>
              <a:ext cx="127" cy="127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04546" name="Oval 34"/>
            <p:cNvSpPr>
              <a:spLocks noChangeArrowheads="1"/>
            </p:cNvSpPr>
            <p:nvPr/>
          </p:nvSpPr>
          <p:spPr bwMode="auto">
            <a:xfrm>
              <a:off x="4704" y="2958"/>
              <a:ext cx="127" cy="1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04547" name="Oval 35"/>
            <p:cNvSpPr>
              <a:spLocks noChangeArrowheads="1"/>
            </p:cNvSpPr>
            <p:nvPr/>
          </p:nvSpPr>
          <p:spPr bwMode="auto">
            <a:xfrm>
              <a:off x="4883" y="2958"/>
              <a:ext cx="127" cy="1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04548" name="Oval 36"/>
            <p:cNvSpPr>
              <a:spLocks noChangeArrowheads="1"/>
            </p:cNvSpPr>
            <p:nvPr/>
          </p:nvSpPr>
          <p:spPr bwMode="auto">
            <a:xfrm>
              <a:off x="5062" y="2958"/>
              <a:ext cx="127" cy="127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04549" name="Oval 37"/>
            <p:cNvSpPr>
              <a:spLocks noChangeArrowheads="1"/>
            </p:cNvSpPr>
            <p:nvPr/>
          </p:nvSpPr>
          <p:spPr bwMode="auto">
            <a:xfrm>
              <a:off x="5241" y="2958"/>
              <a:ext cx="127" cy="127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04550" name="Oval 38"/>
            <p:cNvSpPr>
              <a:spLocks noChangeArrowheads="1"/>
            </p:cNvSpPr>
            <p:nvPr/>
          </p:nvSpPr>
          <p:spPr bwMode="auto">
            <a:xfrm>
              <a:off x="4883" y="3137"/>
              <a:ext cx="127" cy="127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04551" name="Oval 39"/>
            <p:cNvSpPr>
              <a:spLocks noChangeArrowheads="1"/>
            </p:cNvSpPr>
            <p:nvPr/>
          </p:nvSpPr>
          <p:spPr bwMode="auto">
            <a:xfrm>
              <a:off x="5241" y="3137"/>
              <a:ext cx="127" cy="127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704552" name="Line 40"/>
          <p:cNvSpPr>
            <a:spLocks noChangeShapeType="1"/>
          </p:cNvSpPr>
          <p:nvPr/>
        </p:nvSpPr>
        <p:spPr bwMode="auto">
          <a:xfrm>
            <a:off x="304800" y="2819400"/>
            <a:ext cx="82296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4C71EC6-210F-42DE-9C53-41977AD35B3D}" type="datetimeFigureOut">
              <a:rPr lang="ru-RU" smtClean="0"/>
              <a:pPr/>
              <a:t>02.09.2017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291582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4C71EC6-210F-42DE-9C53-41977AD35B3D}" type="datetimeFigureOut">
              <a:rPr lang="ru-RU" smtClean="0"/>
              <a:pPr/>
              <a:t>02.09.2017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243672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719263"/>
            <a:ext cx="4038600" cy="44116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719263"/>
            <a:ext cx="4038600" cy="44116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4C71EC6-210F-42DE-9C53-41977AD35B3D}" type="datetimeFigureOut">
              <a:rPr lang="ru-RU" smtClean="0"/>
              <a:pPr/>
              <a:t>02.09.2017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380663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4C71EC6-210F-42DE-9C53-41977AD35B3D}" type="datetimeFigureOut">
              <a:rPr lang="ru-RU" smtClean="0"/>
              <a:pPr/>
              <a:t>02.09.2017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692553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4C71EC6-210F-42DE-9C53-41977AD35B3D}" type="datetimeFigureOut">
              <a:rPr lang="ru-RU" smtClean="0"/>
              <a:pPr/>
              <a:t>02.09.2017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125848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4C71EC6-210F-42DE-9C53-41977AD35B3D}" type="datetimeFigureOut">
              <a:rPr lang="ru-RU" smtClean="0"/>
              <a:pPr/>
              <a:t>02.09.2017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182670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4C71EC6-210F-42DE-9C53-41977AD35B3D}" type="datetimeFigureOut">
              <a:rPr lang="ru-RU" smtClean="0"/>
              <a:pPr/>
              <a:t>02.09.2017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980688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4C71EC6-210F-42DE-9C53-41977AD35B3D}" type="datetimeFigureOut">
              <a:rPr lang="ru-RU" smtClean="0"/>
              <a:pPr/>
              <a:t>02.09.2017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598007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4C71EC6-210F-42DE-9C53-41977AD35B3D}" type="datetimeFigureOut">
              <a:rPr lang="ru-RU" smtClean="0"/>
              <a:pPr/>
              <a:t>02.09.2017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516246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22238"/>
            <a:ext cx="2057400" cy="6008687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22238"/>
            <a:ext cx="6019800" cy="600868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4C71EC6-210F-42DE-9C53-41977AD35B3D}" type="datetimeFigureOut">
              <a:rPr lang="ru-RU" smtClean="0"/>
              <a:pPr/>
              <a:t>02.09.2017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536403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/>
          </p:nvPr>
        </p:nvSpPr>
        <p:spPr>
          <a:xfrm>
            <a:off x="457200" y="122238"/>
            <a:ext cx="8229600" cy="60086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B4C71EC6-210F-42DE-9C53-41977AD35B3D}" type="datetimeFigureOut">
              <a:rPr lang="ru-RU" smtClean="0"/>
              <a:pPr/>
              <a:t>02.09.2017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123527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Заголовок, картинка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22238"/>
            <a:ext cx="7543800" cy="12954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Картинка 2"/>
          <p:cNvSpPr>
            <a:spLocks noGrp="1"/>
          </p:cNvSpPr>
          <p:nvPr>
            <p:ph type="clipArt" sz="half" idx="1"/>
          </p:nvPr>
        </p:nvSpPr>
        <p:spPr>
          <a:xfrm>
            <a:off x="457200" y="1719263"/>
            <a:ext cx="4038600" cy="4411662"/>
          </a:xfrm>
        </p:spPr>
        <p:txBody>
          <a:bodyPr/>
          <a:lstStyle/>
          <a:p>
            <a:r>
              <a:rPr lang="ru-RU" smtClean="0"/>
              <a:t>Вставка картинки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48200" y="1719263"/>
            <a:ext cx="4038600" cy="441166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B4C71EC6-210F-42DE-9C53-41977AD35B3D}" type="datetimeFigureOut">
              <a:rPr lang="ru-RU" smtClean="0"/>
              <a:pPr/>
              <a:t>02.09.2017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683577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6210" name="Group 2"/>
          <p:cNvGrpSpPr>
            <a:grpSpLocks/>
          </p:cNvGrpSpPr>
          <p:nvPr/>
        </p:nvGrpSpPr>
        <p:grpSpPr bwMode="auto">
          <a:xfrm>
            <a:off x="-6350" y="20638"/>
            <a:ext cx="9144000" cy="6858000"/>
            <a:chOff x="0" y="0"/>
            <a:chExt cx="5760" cy="4320"/>
          </a:xfrm>
        </p:grpSpPr>
        <p:sp>
          <p:nvSpPr>
            <p:cNvPr id="606211" name="Freeform 3"/>
            <p:cNvSpPr>
              <a:spLocks/>
            </p:cNvSpPr>
            <p:nvPr/>
          </p:nvSpPr>
          <p:spPr bwMode="hidden">
            <a:xfrm>
              <a:off x="0" y="3072"/>
              <a:ext cx="5760" cy="1248"/>
            </a:xfrm>
            <a:custGeom>
              <a:avLst/>
              <a:gdLst>
                <a:gd name="T0" fmla="*/ 6027 w 6027"/>
                <a:gd name="T1" fmla="*/ 2296 h 2296"/>
                <a:gd name="T2" fmla="*/ 0 w 6027"/>
                <a:gd name="T3" fmla="*/ 2296 h 2296"/>
                <a:gd name="T4" fmla="*/ 0 w 6027"/>
                <a:gd name="T5" fmla="*/ 0 h 2296"/>
                <a:gd name="T6" fmla="*/ 6027 w 6027"/>
                <a:gd name="T7" fmla="*/ 0 h 2296"/>
                <a:gd name="T8" fmla="*/ 6027 w 6027"/>
                <a:gd name="T9" fmla="*/ 2296 h 2296"/>
                <a:gd name="T10" fmla="*/ 6027 w 6027"/>
                <a:gd name="T11" fmla="*/ 2296 h 2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027" h="2296">
                  <a:moveTo>
                    <a:pt x="6027" y="2296"/>
                  </a:moveTo>
                  <a:lnTo>
                    <a:pt x="0" y="2296"/>
                  </a:lnTo>
                  <a:lnTo>
                    <a:pt x="0" y="0"/>
                  </a:lnTo>
                  <a:lnTo>
                    <a:pt x="6027" y="0"/>
                  </a:lnTo>
                  <a:lnTo>
                    <a:pt x="6027" y="2296"/>
                  </a:lnTo>
                  <a:lnTo>
                    <a:pt x="6027" y="22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accent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606212" name="Freeform 4"/>
            <p:cNvSpPr>
              <a:spLocks/>
            </p:cNvSpPr>
            <p:nvPr/>
          </p:nvSpPr>
          <p:spPr bwMode="hidden">
            <a:xfrm>
              <a:off x="0" y="0"/>
              <a:ext cx="5760" cy="3072"/>
            </a:xfrm>
            <a:custGeom>
              <a:avLst/>
              <a:gdLst>
                <a:gd name="T0" fmla="*/ 6027 w 6027"/>
                <a:gd name="T1" fmla="*/ 2296 h 2296"/>
                <a:gd name="T2" fmla="*/ 0 w 6027"/>
                <a:gd name="T3" fmla="*/ 2296 h 2296"/>
                <a:gd name="T4" fmla="*/ 0 w 6027"/>
                <a:gd name="T5" fmla="*/ 0 h 2296"/>
                <a:gd name="T6" fmla="*/ 6027 w 6027"/>
                <a:gd name="T7" fmla="*/ 0 h 2296"/>
                <a:gd name="T8" fmla="*/ 6027 w 6027"/>
                <a:gd name="T9" fmla="*/ 2296 h 2296"/>
                <a:gd name="T10" fmla="*/ 6027 w 6027"/>
                <a:gd name="T11" fmla="*/ 2296 h 2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027" h="2296">
                  <a:moveTo>
                    <a:pt x="6027" y="2296"/>
                  </a:moveTo>
                  <a:lnTo>
                    <a:pt x="0" y="2296"/>
                  </a:lnTo>
                  <a:lnTo>
                    <a:pt x="0" y="0"/>
                  </a:lnTo>
                  <a:lnTo>
                    <a:pt x="6027" y="0"/>
                  </a:lnTo>
                  <a:lnTo>
                    <a:pt x="6027" y="2296"/>
                  </a:lnTo>
                  <a:lnTo>
                    <a:pt x="6027" y="229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606213" name="Freeform 5"/>
          <p:cNvSpPr>
            <a:spLocks/>
          </p:cNvSpPr>
          <p:nvPr/>
        </p:nvSpPr>
        <p:spPr bwMode="hidden">
          <a:xfrm>
            <a:off x="6242050" y="6269038"/>
            <a:ext cx="2895600" cy="609600"/>
          </a:xfrm>
          <a:custGeom>
            <a:avLst/>
            <a:gdLst>
              <a:gd name="T0" fmla="*/ 5748 w 5748"/>
              <a:gd name="T1" fmla="*/ 246 h 246"/>
              <a:gd name="T2" fmla="*/ 0 w 5748"/>
              <a:gd name="T3" fmla="*/ 246 h 246"/>
              <a:gd name="T4" fmla="*/ 0 w 5748"/>
              <a:gd name="T5" fmla="*/ 0 h 246"/>
              <a:gd name="T6" fmla="*/ 5748 w 5748"/>
              <a:gd name="T7" fmla="*/ 0 h 246"/>
              <a:gd name="T8" fmla="*/ 5748 w 5748"/>
              <a:gd name="T9" fmla="*/ 246 h 246"/>
              <a:gd name="T10" fmla="*/ 5748 w 5748"/>
              <a:gd name="T11" fmla="*/ 246 h 2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748" h="246">
                <a:moveTo>
                  <a:pt x="5748" y="246"/>
                </a:moveTo>
                <a:lnTo>
                  <a:pt x="0" y="246"/>
                </a:lnTo>
                <a:lnTo>
                  <a:pt x="0" y="0"/>
                </a:lnTo>
                <a:lnTo>
                  <a:pt x="5748" y="0"/>
                </a:lnTo>
                <a:lnTo>
                  <a:pt x="5748" y="246"/>
                </a:lnTo>
                <a:lnTo>
                  <a:pt x="5748" y="246"/>
                </a:ln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grpSp>
        <p:nvGrpSpPr>
          <p:cNvPr id="606214" name="Group 6"/>
          <p:cNvGrpSpPr>
            <a:grpSpLocks/>
          </p:cNvGrpSpPr>
          <p:nvPr/>
        </p:nvGrpSpPr>
        <p:grpSpPr bwMode="auto">
          <a:xfrm>
            <a:off x="-1588" y="6034088"/>
            <a:ext cx="7845426" cy="850900"/>
            <a:chOff x="0" y="3792"/>
            <a:chExt cx="4942" cy="536"/>
          </a:xfrm>
        </p:grpSpPr>
        <p:sp>
          <p:nvSpPr>
            <p:cNvPr id="606215" name="Freeform 7"/>
            <p:cNvSpPr>
              <a:spLocks/>
            </p:cNvSpPr>
            <p:nvPr userDrawn="1"/>
          </p:nvSpPr>
          <p:spPr bwMode="ltGray">
            <a:xfrm>
              <a:off x="1488" y="3792"/>
              <a:ext cx="3240" cy="536"/>
            </a:xfrm>
            <a:custGeom>
              <a:avLst/>
              <a:gdLst>
                <a:gd name="T0" fmla="*/ 3132 w 3240"/>
                <a:gd name="T1" fmla="*/ 469 h 536"/>
                <a:gd name="T2" fmla="*/ 2995 w 3240"/>
                <a:gd name="T3" fmla="*/ 395 h 536"/>
                <a:gd name="T4" fmla="*/ 2911 w 3240"/>
                <a:gd name="T5" fmla="*/ 375 h 536"/>
                <a:gd name="T6" fmla="*/ 2678 w 3240"/>
                <a:gd name="T7" fmla="*/ 228 h 536"/>
                <a:gd name="T8" fmla="*/ 2553 w 3240"/>
                <a:gd name="T9" fmla="*/ 74 h 536"/>
                <a:gd name="T10" fmla="*/ 2457 w 3240"/>
                <a:gd name="T11" fmla="*/ 7 h 536"/>
                <a:gd name="T12" fmla="*/ 2403 w 3240"/>
                <a:gd name="T13" fmla="*/ 47 h 536"/>
                <a:gd name="T14" fmla="*/ 2289 w 3240"/>
                <a:gd name="T15" fmla="*/ 74 h 536"/>
                <a:gd name="T16" fmla="*/ 2134 w 3240"/>
                <a:gd name="T17" fmla="*/ 74 h 536"/>
                <a:gd name="T18" fmla="*/ 2044 w 3240"/>
                <a:gd name="T19" fmla="*/ 128 h 536"/>
                <a:gd name="T20" fmla="*/ 1775 w 3240"/>
                <a:gd name="T21" fmla="*/ 222 h 536"/>
                <a:gd name="T22" fmla="*/ 1602 w 3240"/>
                <a:gd name="T23" fmla="*/ 181 h 536"/>
                <a:gd name="T24" fmla="*/ 1560 w 3240"/>
                <a:gd name="T25" fmla="*/ 101 h 536"/>
                <a:gd name="T26" fmla="*/ 1542 w 3240"/>
                <a:gd name="T27" fmla="*/ 87 h 536"/>
                <a:gd name="T28" fmla="*/ 1446 w 3240"/>
                <a:gd name="T29" fmla="*/ 60 h 536"/>
                <a:gd name="T30" fmla="*/ 1375 w 3240"/>
                <a:gd name="T31" fmla="*/ 74 h 536"/>
                <a:gd name="T32" fmla="*/ 1309 w 3240"/>
                <a:gd name="T33" fmla="*/ 87 h 536"/>
                <a:gd name="T34" fmla="*/ 1243 w 3240"/>
                <a:gd name="T35" fmla="*/ 13 h 536"/>
                <a:gd name="T36" fmla="*/ 1225 w 3240"/>
                <a:gd name="T37" fmla="*/ 0 h 536"/>
                <a:gd name="T38" fmla="*/ 1189 w 3240"/>
                <a:gd name="T39" fmla="*/ 0 h 536"/>
                <a:gd name="T40" fmla="*/ 1106 w 3240"/>
                <a:gd name="T41" fmla="*/ 34 h 536"/>
                <a:gd name="T42" fmla="*/ 1106 w 3240"/>
                <a:gd name="T43" fmla="*/ 34 h 536"/>
                <a:gd name="T44" fmla="*/ 1094 w 3240"/>
                <a:gd name="T45" fmla="*/ 40 h 536"/>
                <a:gd name="T46" fmla="*/ 1070 w 3240"/>
                <a:gd name="T47" fmla="*/ 54 h 536"/>
                <a:gd name="T48" fmla="*/ 1034 w 3240"/>
                <a:gd name="T49" fmla="*/ 74 h 536"/>
                <a:gd name="T50" fmla="*/ 1004 w 3240"/>
                <a:gd name="T51" fmla="*/ 74 h 536"/>
                <a:gd name="T52" fmla="*/ 986 w 3240"/>
                <a:gd name="T53" fmla="*/ 74 h 536"/>
                <a:gd name="T54" fmla="*/ 956 w 3240"/>
                <a:gd name="T55" fmla="*/ 81 h 536"/>
                <a:gd name="T56" fmla="*/ 920 w 3240"/>
                <a:gd name="T57" fmla="*/ 94 h 536"/>
                <a:gd name="T58" fmla="*/ 884 w 3240"/>
                <a:gd name="T59" fmla="*/ 107 h 536"/>
                <a:gd name="T60" fmla="*/ 843 w 3240"/>
                <a:gd name="T61" fmla="*/ 128 h 536"/>
                <a:gd name="T62" fmla="*/ 813 w 3240"/>
                <a:gd name="T63" fmla="*/ 141 h 536"/>
                <a:gd name="T64" fmla="*/ 789 w 3240"/>
                <a:gd name="T65" fmla="*/ 148 h 536"/>
                <a:gd name="T66" fmla="*/ 783 w 3240"/>
                <a:gd name="T67" fmla="*/ 154 h 536"/>
                <a:gd name="T68" fmla="*/ 556 w 3240"/>
                <a:gd name="T69" fmla="*/ 228 h 536"/>
                <a:gd name="T70" fmla="*/ 394 w 3240"/>
                <a:gd name="T71" fmla="*/ 294 h 536"/>
                <a:gd name="T72" fmla="*/ 107 w 3240"/>
                <a:gd name="T73" fmla="*/ 462 h 536"/>
                <a:gd name="T74" fmla="*/ 0 w 3240"/>
                <a:gd name="T75" fmla="*/ 536 h 536"/>
                <a:gd name="T76" fmla="*/ 3240 w 3240"/>
                <a:gd name="T77" fmla="*/ 536 h 536"/>
                <a:gd name="T78" fmla="*/ 3132 w 3240"/>
                <a:gd name="T79" fmla="*/ 469 h 536"/>
                <a:gd name="T80" fmla="*/ 3132 w 3240"/>
                <a:gd name="T81" fmla="*/ 469 h 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240" h="536">
                  <a:moveTo>
                    <a:pt x="3132" y="469"/>
                  </a:moveTo>
                  <a:lnTo>
                    <a:pt x="2995" y="395"/>
                  </a:lnTo>
                  <a:lnTo>
                    <a:pt x="2911" y="375"/>
                  </a:lnTo>
                  <a:lnTo>
                    <a:pt x="2678" y="228"/>
                  </a:lnTo>
                  <a:lnTo>
                    <a:pt x="2553" y="74"/>
                  </a:lnTo>
                  <a:lnTo>
                    <a:pt x="2457" y="7"/>
                  </a:lnTo>
                  <a:lnTo>
                    <a:pt x="2403" y="47"/>
                  </a:lnTo>
                  <a:lnTo>
                    <a:pt x="2289" y="74"/>
                  </a:lnTo>
                  <a:lnTo>
                    <a:pt x="2134" y="74"/>
                  </a:lnTo>
                  <a:lnTo>
                    <a:pt x="2044" y="128"/>
                  </a:lnTo>
                  <a:lnTo>
                    <a:pt x="1775" y="222"/>
                  </a:lnTo>
                  <a:lnTo>
                    <a:pt x="1602" y="181"/>
                  </a:lnTo>
                  <a:lnTo>
                    <a:pt x="1560" y="101"/>
                  </a:lnTo>
                  <a:lnTo>
                    <a:pt x="1542" y="87"/>
                  </a:lnTo>
                  <a:lnTo>
                    <a:pt x="1446" y="60"/>
                  </a:lnTo>
                  <a:lnTo>
                    <a:pt x="1375" y="74"/>
                  </a:lnTo>
                  <a:lnTo>
                    <a:pt x="1309" y="87"/>
                  </a:lnTo>
                  <a:lnTo>
                    <a:pt x="1243" y="13"/>
                  </a:lnTo>
                  <a:lnTo>
                    <a:pt x="1225" y="0"/>
                  </a:lnTo>
                  <a:lnTo>
                    <a:pt x="1189" y="0"/>
                  </a:lnTo>
                  <a:lnTo>
                    <a:pt x="1106" y="34"/>
                  </a:lnTo>
                  <a:lnTo>
                    <a:pt x="1106" y="34"/>
                  </a:lnTo>
                  <a:lnTo>
                    <a:pt x="1094" y="40"/>
                  </a:lnTo>
                  <a:lnTo>
                    <a:pt x="1070" y="54"/>
                  </a:lnTo>
                  <a:lnTo>
                    <a:pt x="1034" y="74"/>
                  </a:lnTo>
                  <a:lnTo>
                    <a:pt x="1004" y="74"/>
                  </a:lnTo>
                  <a:lnTo>
                    <a:pt x="986" y="74"/>
                  </a:lnTo>
                  <a:lnTo>
                    <a:pt x="956" y="81"/>
                  </a:lnTo>
                  <a:lnTo>
                    <a:pt x="920" y="94"/>
                  </a:lnTo>
                  <a:lnTo>
                    <a:pt x="884" y="107"/>
                  </a:lnTo>
                  <a:lnTo>
                    <a:pt x="843" y="128"/>
                  </a:lnTo>
                  <a:lnTo>
                    <a:pt x="813" y="141"/>
                  </a:lnTo>
                  <a:lnTo>
                    <a:pt x="789" y="148"/>
                  </a:lnTo>
                  <a:lnTo>
                    <a:pt x="783" y="154"/>
                  </a:lnTo>
                  <a:lnTo>
                    <a:pt x="556" y="228"/>
                  </a:lnTo>
                  <a:lnTo>
                    <a:pt x="394" y="294"/>
                  </a:lnTo>
                  <a:lnTo>
                    <a:pt x="107" y="462"/>
                  </a:lnTo>
                  <a:lnTo>
                    <a:pt x="0" y="536"/>
                  </a:lnTo>
                  <a:lnTo>
                    <a:pt x="3240" y="536"/>
                  </a:lnTo>
                  <a:lnTo>
                    <a:pt x="3132" y="469"/>
                  </a:lnTo>
                  <a:lnTo>
                    <a:pt x="3132" y="469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grpSp>
          <p:nvGrpSpPr>
            <p:cNvPr id="606216" name="Group 8"/>
            <p:cNvGrpSpPr>
              <a:grpSpLocks/>
            </p:cNvGrpSpPr>
            <p:nvPr userDrawn="1"/>
          </p:nvGrpSpPr>
          <p:grpSpPr bwMode="auto">
            <a:xfrm>
              <a:off x="2486" y="3792"/>
              <a:ext cx="2456" cy="536"/>
              <a:chOff x="2486" y="3792"/>
              <a:chExt cx="2456" cy="536"/>
            </a:xfrm>
          </p:grpSpPr>
          <p:sp>
            <p:nvSpPr>
              <p:cNvPr id="606217" name="Freeform 9"/>
              <p:cNvSpPr>
                <a:spLocks/>
              </p:cNvSpPr>
              <p:nvPr userDrawn="1"/>
            </p:nvSpPr>
            <p:spPr bwMode="ltGray">
              <a:xfrm>
                <a:off x="3948" y="3799"/>
                <a:ext cx="994" cy="529"/>
              </a:xfrm>
              <a:custGeom>
                <a:avLst/>
                <a:gdLst>
                  <a:gd name="T0" fmla="*/ 636 w 994"/>
                  <a:gd name="T1" fmla="*/ 373 h 529"/>
                  <a:gd name="T2" fmla="*/ 495 w 994"/>
                  <a:gd name="T3" fmla="*/ 370 h 529"/>
                  <a:gd name="T4" fmla="*/ 280 w 994"/>
                  <a:gd name="T5" fmla="*/ 249 h 529"/>
                  <a:gd name="T6" fmla="*/ 127 w 994"/>
                  <a:gd name="T7" fmla="*/ 66 h 529"/>
                  <a:gd name="T8" fmla="*/ 0 w 994"/>
                  <a:gd name="T9" fmla="*/ 0 h 529"/>
                  <a:gd name="T10" fmla="*/ 22 w 994"/>
                  <a:gd name="T11" fmla="*/ 26 h 529"/>
                  <a:gd name="T12" fmla="*/ 0 w 994"/>
                  <a:gd name="T13" fmla="*/ 65 h 529"/>
                  <a:gd name="T14" fmla="*/ 30 w 994"/>
                  <a:gd name="T15" fmla="*/ 119 h 529"/>
                  <a:gd name="T16" fmla="*/ 75 w 994"/>
                  <a:gd name="T17" fmla="*/ 243 h 529"/>
                  <a:gd name="T18" fmla="*/ 45 w 994"/>
                  <a:gd name="T19" fmla="*/ 422 h 529"/>
                  <a:gd name="T20" fmla="*/ 200 w 994"/>
                  <a:gd name="T21" fmla="*/ 329 h 529"/>
                  <a:gd name="T22" fmla="*/ 592 w 994"/>
                  <a:gd name="T23" fmla="*/ 527 h 529"/>
                  <a:gd name="T24" fmla="*/ 994 w 994"/>
                  <a:gd name="T25" fmla="*/ 529 h 529"/>
                  <a:gd name="T26" fmla="*/ 828 w 994"/>
                  <a:gd name="T27" fmla="*/ 473 h 529"/>
                  <a:gd name="T28" fmla="*/ 636 w 994"/>
                  <a:gd name="T29" fmla="*/ 373 h 5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994" h="529">
                    <a:moveTo>
                      <a:pt x="636" y="373"/>
                    </a:moveTo>
                    <a:lnTo>
                      <a:pt x="495" y="370"/>
                    </a:lnTo>
                    <a:lnTo>
                      <a:pt x="280" y="249"/>
                    </a:lnTo>
                    <a:lnTo>
                      <a:pt x="127" y="66"/>
                    </a:lnTo>
                    <a:lnTo>
                      <a:pt x="0" y="0"/>
                    </a:lnTo>
                    <a:lnTo>
                      <a:pt x="22" y="26"/>
                    </a:lnTo>
                    <a:lnTo>
                      <a:pt x="0" y="65"/>
                    </a:lnTo>
                    <a:lnTo>
                      <a:pt x="30" y="119"/>
                    </a:lnTo>
                    <a:lnTo>
                      <a:pt x="75" y="243"/>
                    </a:lnTo>
                    <a:lnTo>
                      <a:pt x="45" y="422"/>
                    </a:lnTo>
                    <a:lnTo>
                      <a:pt x="200" y="329"/>
                    </a:lnTo>
                    <a:lnTo>
                      <a:pt x="592" y="527"/>
                    </a:lnTo>
                    <a:lnTo>
                      <a:pt x="994" y="529"/>
                    </a:lnTo>
                    <a:lnTo>
                      <a:pt x="828" y="473"/>
                    </a:lnTo>
                    <a:lnTo>
                      <a:pt x="636" y="373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06218" name="Freeform 10"/>
              <p:cNvSpPr>
                <a:spLocks/>
              </p:cNvSpPr>
              <p:nvPr userDrawn="1"/>
            </p:nvSpPr>
            <p:spPr bwMode="ltGray">
              <a:xfrm>
                <a:off x="2677" y="3792"/>
                <a:ext cx="186" cy="395"/>
              </a:xfrm>
              <a:custGeom>
                <a:avLst/>
                <a:gdLst>
                  <a:gd name="T0" fmla="*/ 36 w 186"/>
                  <a:gd name="T1" fmla="*/ 0 h 353"/>
                  <a:gd name="T2" fmla="*/ 54 w 186"/>
                  <a:gd name="T3" fmla="*/ 18 h 353"/>
                  <a:gd name="T4" fmla="*/ 24 w 186"/>
                  <a:gd name="T5" fmla="*/ 30 h 353"/>
                  <a:gd name="T6" fmla="*/ 18 w 186"/>
                  <a:gd name="T7" fmla="*/ 66 h 353"/>
                  <a:gd name="T8" fmla="*/ 42 w 186"/>
                  <a:gd name="T9" fmla="*/ 114 h 353"/>
                  <a:gd name="T10" fmla="*/ 48 w 186"/>
                  <a:gd name="T11" fmla="*/ 162 h 353"/>
                  <a:gd name="T12" fmla="*/ 0 w 186"/>
                  <a:gd name="T13" fmla="*/ 353 h 353"/>
                  <a:gd name="T14" fmla="*/ 54 w 186"/>
                  <a:gd name="T15" fmla="*/ 233 h 353"/>
                  <a:gd name="T16" fmla="*/ 84 w 186"/>
                  <a:gd name="T17" fmla="*/ 216 h 353"/>
                  <a:gd name="T18" fmla="*/ 126 w 186"/>
                  <a:gd name="T19" fmla="*/ 126 h 353"/>
                  <a:gd name="T20" fmla="*/ 144 w 186"/>
                  <a:gd name="T21" fmla="*/ 120 h 353"/>
                  <a:gd name="T22" fmla="*/ 144 w 186"/>
                  <a:gd name="T23" fmla="*/ 90 h 353"/>
                  <a:gd name="T24" fmla="*/ 186 w 186"/>
                  <a:gd name="T25" fmla="*/ 66 h 353"/>
                  <a:gd name="T26" fmla="*/ 162 w 186"/>
                  <a:gd name="T27" fmla="*/ 60 h 353"/>
                  <a:gd name="T28" fmla="*/ 36 w 186"/>
                  <a:gd name="T29" fmla="*/ 0 h 353"/>
                  <a:gd name="T30" fmla="*/ 36 w 186"/>
                  <a:gd name="T31" fmla="*/ 0 h 3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86" h="353">
                    <a:moveTo>
                      <a:pt x="36" y="0"/>
                    </a:moveTo>
                    <a:lnTo>
                      <a:pt x="54" y="18"/>
                    </a:lnTo>
                    <a:lnTo>
                      <a:pt x="24" y="30"/>
                    </a:lnTo>
                    <a:lnTo>
                      <a:pt x="18" y="66"/>
                    </a:lnTo>
                    <a:lnTo>
                      <a:pt x="42" y="114"/>
                    </a:lnTo>
                    <a:lnTo>
                      <a:pt x="48" y="162"/>
                    </a:lnTo>
                    <a:lnTo>
                      <a:pt x="0" y="353"/>
                    </a:lnTo>
                    <a:lnTo>
                      <a:pt x="54" y="233"/>
                    </a:lnTo>
                    <a:lnTo>
                      <a:pt x="84" y="216"/>
                    </a:lnTo>
                    <a:lnTo>
                      <a:pt x="126" y="126"/>
                    </a:lnTo>
                    <a:lnTo>
                      <a:pt x="144" y="120"/>
                    </a:lnTo>
                    <a:lnTo>
                      <a:pt x="144" y="90"/>
                    </a:lnTo>
                    <a:lnTo>
                      <a:pt x="186" y="66"/>
                    </a:lnTo>
                    <a:lnTo>
                      <a:pt x="162" y="60"/>
                    </a:lnTo>
                    <a:lnTo>
                      <a:pt x="36" y="0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06219" name="Freeform 11"/>
              <p:cNvSpPr>
                <a:spLocks/>
              </p:cNvSpPr>
              <p:nvPr userDrawn="1"/>
            </p:nvSpPr>
            <p:spPr bwMode="ltGray">
              <a:xfrm>
                <a:off x="3030" y="3893"/>
                <a:ext cx="378" cy="271"/>
              </a:xfrm>
              <a:custGeom>
                <a:avLst/>
                <a:gdLst>
                  <a:gd name="T0" fmla="*/ 18 w 378"/>
                  <a:gd name="T1" fmla="*/ 0 h 271"/>
                  <a:gd name="T2" fmla="*/ 12 w 378"/>
                  <a:gd name="T3" fmla="*/ 13 h 271"/>
                  <a:gd name="T4" fmla="*/ 0 w 378"/>
                  <a:gd name="T5" fmla="*/ 40 h 271"/>
                  <a:gd name="T6" fmla="*/ 60 w 378"/>
                  <a:gd name="T7" fmla="*/ 121 h 271"/>
                  <a:gd name="T8" fmla="*/ 310 w 378"/>
                  <a:gd name="T9" fmla="*/ 271 h 271"/>
                  <a:gd name="T10" fmla="*/ 290 w 378"/>
                  <a:gd name="T11" fmla="*/ 139 h 271"/>
                  <a:gd name="T12" fmla="*/ 378 w 378"/>
                  <a:gd name="T13" fmla="*/ 76 h 271"/>
                  <a:gd name="T14" fmla="*/ 251 w 378"/>
                  <a:gd name="T15" fmla="*/ 94 h 271"/>
                  <a:gd name="T16" fmla="*/ 90 w 378"/>
                  <a:gd name="T17" fmla="*/ 54 h 271"/>
                  <a:gd name="T18" fmla="*/ 18 w 378"/>
                  <a:gd name="T19" fmla="*/ 0 h 271"/>
                  <a:gd name="T20" fmla="*/ 18 w 378"/>
                  <a:gd name="T21" fmla="*/ 0 h 2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78" h="271">
                    <a:moveTo>
                      <a:pt x="18" y="0"/>
                    </a:moveTo>
                    <a:lnTo>
                      <a:pt x="12" y="13"/>
                    </a:lnTo>
                    <a:lnTo>
                      <a:pt x="0" y="40"/>
                    </a:lnTo>
                    <a:lnTo>
                      <a:pt x="60" y="121"/>
                    </a:lnTo>
                    <a:lnTo>
                      <a:pt x="310" y="271"/>
                    </a:lnTo>
                    <a:lnTo>
                      <a:pt x="290" y="139"/>
                    </a:lnTo>
                    <a:lnTo>
                      <a:pt x="378" y="76"/>
                    </a:lnTo>
                    <a:lnTo>
                      <a:pt x="251" y="94"/>
                    </a:lnTo>
                    <a:lnTo>
                      <a:pt x="90" y="54"/>
                    </a:lnTo>
                    <a:lnTo>
                      <a:pt x="18" y="0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06220" name="Freeform 12"/>
              <p:cNvSpPr>
                <a:spLocks/>
              </p:cNvSpPr>
              <p:nvPr userDrawn="1"/>
            </p:nvSpPr>
            <p:spPr bwMode="ltGray">
              <a:xfrm>
                <a:off x="3628" y="3866"/>
                <a:ext cx="155" cy="74"/>
              </a:xfrm>
              <a:custGeom>
                <a:avLst/>
                <a:gdLst>
                  <a:gd name="T0" fmla="*/ 114 w 155"/>
                  <a:gd name="T1" fmla="*/ 0 h 66"/>
                  <a:gd name="T2" fmla="*/ 0 w 155"/>
                  <a:gd name="T3" fmla="*/ 0 h 66"/>
                  <a:gd name="T4" fmla="*/ 0 w 155"/>
                  <a:gd name="T5" fmla="*/ 0 h 66"/>
                  <a:gd name="T6" fmla="*/ 6 w 155"/>
                  <a:gd name="T7" fmla="*/ 6 h 66"/>
                  <a:gd name="T8" fmla="*/ 6 w 155"/>
                  <a:gd name="T9" fmla="*/ 18 h 66"/>
                  <a:gd name="T10" fmla="*/ 0 w 155"/>
                  <a:gd name="T11" fmla="*/ 24 h 66"/>
                  <a:gd name="T12" fmla="*/ 78 w 155"/>
                  <a:gd name="T13" fmla="*/ 60 h 66"/>
                  <a:gd name="T14" fmla="*/ 96 w 155"/>
                  <a:gd name="T15" fmla="*/ 42 h 66"/>
                  <a:gd name="T16" fmla="*/ 155 w 155"/>
                  <a:gd name="T17" fmla="*/ 66 h 66"/>
                  <a:gd name="T18" fmla="*/ 126 w 155"/>
                  <a:gd name="T19" fmla="*/ 24 h 66"/>
                  <a:gd name="T20" fmla="*/ 149 w 155"/>
                  <a:gd name="T21" fmla="*/ 0 h 66"/>
                  <a:gd name="T22" fmla="*/ 114 w 155"/>
                  <a:gd name="T23" fmla="*/ 0 h 66"/>
                  <a:gd name="T24" fmla="*/ 114 w 155"/>
                  <a:gd name="T25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55" h="66">
                    <a:moveTo>
                      <a:pt x="114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6" y="6"/>
                    </a:lnTo>
                    <a:lnTo>
                      <a:pt x="6" y="18"/>
                    </a:lnTo>
                    <a:lnTo>
                      <a:pt x="0" y="24"/>
                    </a:lnTo>
                    <a:lnTo>
                      <a:pt x="78" y="60"/>
                    </a:lnTo>
                    <a:lnTo>
                      <a:pt x="96" y="42"/>
                    </a:lnTo>
                    <a:lnTo>
                      <a:pt x="155" y="66"/>
                    </a:lnTo>
                    <a:lnTo>
                      <a:pt x="126" y="24"/>
                    </a:lnTo>
                    <a:lnTo>
                      <a:pt x="149" y="0"/>
                    </a:lnTo>
                    <a:lnTo>
                      <a:pt x="114" y="0"/>
                    </a:lnTo>
                    <a:lnTo>
                      <a:pt x="114" y="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06221" name="Freeform 13"/>
              <p:cNvSpPr>
                <a:spLocks/>
              </p:cNvSpPr>
              <p:nvPr userDrawn="1"/>
            </p:nvSpPr>
            <p:spPr bwMode="ltGray">
              <a:xfrm>
                <a:off x="2486" y="3859"/>
                <a:ext cx="42" cy="81"/>
              </a:xfrm>
              <a:custGeom>
                <a:avLst/>
                <a:gdLst>
                  <a:gd name="T0" fmla="*/ 6 w 42"/>
                  <a:gd name="T1" fmla="*/ 36 h 72"/>
                  <a:gd name="T2" fmla="*/ 0 w 42"/>
                  <a:gd name="T3" fmla="*/ 18 h 72"/>
                  <a:gd name="T4" fmla="*/ 12 w 42"/>
                  <a:gd name="T5" fmla="*/ 6 h 72"/>
                  <a:gd name="T6" fmla="*/ 0 w 42"/>
                  <a:gd name="T7" fmla="*/ 6 h 72"/>
                  <a:gd name="T8" fmla="*/ 12 w 42"/>
                  <a:gd name="T9" fmla="*/ 6 h 72"/>
                  <a:gd name="T10" fmla="*/ 24 w 42"/>
                  <a:gd name="T11" fmla="*/ 6 h 72"/>
                  <a:gd name="T12" fmla="*/ 36 w 42"/>
                  <a:gd name="T13" fmla="*/ 6 h 72"/>
                  <a:gd name="T14" fmla="*/ 42 w 42"/>
                  <a:gd name="T15" fmla="*/ 0 h 72"/>
                  <a:gd name="T16" fmla="*/ 30 w 42"/>
                  <a:gd name="T17" fmla="*/ 18 h 72"/>
                  <a:gd name="T18" fmla="*/ 42 w 42"/>
                  <a:gd name="T19" fmla="*/ 48 h 72"/>
                  <a:gd name="T20" fmla="*/ 12 w 42"/>
                  <a:gd name="T21" fmla="*/ 72 h 72"/>
                  <a:gd name="T22" fmla="*/ 6 w 42"/>
                  <a:gd name="T23" fmla="*/ 36 h 72"/>
                  <a:gd name="T24" fmla="*/ 6 w 42"/>
                  <a:gd name="T25" fmla="*/ 36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2" h="72">
                    <a:moveTo>
                      <a:pt x="6" y="36"/>
                    </a:moveTo>
                    <a:lnTo>
                      <a:pt x="0" y="18"/>
                    </a:lnTo>
                    <a:lnTo>
                      <a:pt x="12" y="6"/>
                    </a:lnTo>
                    <a:lnTo>
                      <a:pt x="0" y="6"/>
                    </a:lnTo>
                    <a:lnTo>
                      <a:pt x="12" y="6"/>
                    </a:lnTo>
                    <a:lnTo>
                      <a:pt x="24" y="6"/>
                    </a:lnTo>
                    <a:lnTo>
                      <a:pt x="36" y="6"/>
                    </a:lnTo>
                    <a:lnTo>
                      <a:pt x="42" y="0"/>
                    </a:lnTo>
                    <a:lnTo>
                      <a:pt x="30" y="18"/>
                    </a:lnTo>
                    <a:lnTo>
                      <a:pt x="42" y="48"/>
                    </a:lnTo>
                    <a:lnTo>
                      <a:pt x="12" y="72"/>
                    </a:lnTo>
                    <a:lnTo>
                      <a:pt x="6" y="36"/>
                    </a:lnTo>
                    <a:lnTo>
                      <a:pt x="6" y="36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606222" name="Freeform 14"/>
            <p:cNvSpPr>
              <a:spLocks/>
            </p:cNvSpPr>
            <p:nvPr userDrawn="1"/>
          </p:nvSpPr>
          <p:spPr bwMode="ltGray">
            <a:xfrm>
              <a:off x="0" y="3792"/>
              <a:ext cx="3976" cy="535"/>
            </a:xfrm>
            <a:custGeom>
              <a:avLst/>
              <a:gdLst>
                <a:gd name="T0" fmla="*/ 3976 w 3976"/>
                <a:gd name="T1" fmla="*/ 527 h 527"/>
                <a:gd name="T2" fmla="*/ 3970 w 3976"/>
                <a:gd name="T3" fmla="*/ 527 h 527"/>
                <a:gd name="T4" fmla="*/ 3844 w 3976"/>
                <a:gd name="T5" fmla="*/ 509 h 527"/>
                <a:gd name="T6" fmla="*/ 2487 w 3976"/>
                <a:gd name="T7" fmla="*/ 305 h 527"/>
                <a:gd name="T8" fmla="*/ 2039 w 3976"/>
                <a:gd name="T9" fmla="*/ 36 h 527"/>
                <a:gd name="T10" fmla="*/ 1907 w 3976"/>
                <a:gd name="T11" fmla="*/ 24 h 527"/>
                <a:gd name="T12" fmla="*/ 1883 w 3976"/>
                <a:gd name="T13" fmla="*/ 54 h 527"/>
                <a:gd name="T14" fmla="*/ 1859 w 3976"/>
                <a:gd name="T15" fmla="*/ 54 h 527"/>
                <a:gd name="T16" fmla="*/ 1830 w 3976"/>
                <a:gd name="T17" fmla="*/ 30 h 527"/>
                <a:gd name="T18" fmla="*/ 1704 w 3976"/>
                <a:gd name="T19" fmla="*/ 102 h 527"/>
                <a:gd name="T20" fmla="*/ 1608 w 3976"/>
                <a:gd name="T21" fmla="*/ 126 h 527"/>
                <a:gd name="T22" fmla="*/ 1561 w 3976"/>
                <a:gd name="T23" fmla="*/ 132 h 527"/>
                <a:gd name="T24" fmla="*/ 1495 w 3976"/>
                <a:gd name="T25" fmla="*/ 102 h 527"/>
                <a:gd name="T26" fmla="*/ 1357 w 3976"/>
                <a:gd name="T27" fmla="*/ 126 h 527"/>
                <a:gd name="T28" fmla="*/ 1285 w 3976"/>
                <a:gd name="T29" fmla="*/ 24 h 527"/>
                <a:gd name="T30" fmla="*/ 1280 w 3976"/>
                <a:gd name="T31" fmla="*/ 18 h 527"/>
                <a:gd name="T32" fmla="*/ 1262 w 3976"/>
                <a:gd name="T33" fmla="*/ 12 h 527"/>
                <a:gd name="T34" fmla="*/ 1238 w 3976"/>
                <a:gd name="T35" fmla="*/ 6 h 527"/>
                <a:gd name="T36" fmla="*/ 1220 w 3976"/>
                <a:gd name="T37" fmla="*/ 0 h 527"/>
                <a:gd name="T38" fmla="*/ 1196 w 3976"/>
                <a:gd name="T39" fmla="*/ 0 h 527"/>
                <a:gd name="T40" fmla="*/ 1166 w 3976"/>
                <a:gd name="T41" fmla="*/ 0 h 527"/>
                <a:gd name="T42" fmla="*/ 1142 w 3976"/>
                <a:gd name="T43" fmla="*/ 0 h 527"/>
                <a:gd name="T44" fmla="*/ 1136 w 3976"/>
                <a:gd name="T45" fmla="*/ 0 h 527"/>
                <a:gd name="T46" fmla="*/ 1130 w 3976"/>
                <a:gd name="T47" fmla="*/ 0 h 527"/>
                <a:gd name="T48" fmla="*/ 1124 w 3976"/>
                <a:gd name="T49" fmla="*/ 6 h 527"/>
                <a:gd name="T50" fmla="*/ 1118 w 3976"/>
                <a:gd name="T51" fmla="*/ 12 h 527"/>
                <a:gd name="T52" fmla="*/ 1100 w 3976"/>
                <a:gd name="T53" fmla="*/ 18 h 527"/>
                <a:gd name="T54" fmla="*/ 1088 w 3976"/>
                <a:gd name="T55" fmla="*/ 18 h 527"/>
                <a:gd name="T56" fmla="*/ 1070 w 3976"/>
                <a:gd name="T57" fmla="*/ 24 h 527"/>
                <a:gd name="T58" fmla="*/ 1052 w 3976"/>
                <a:gd name="T59" fmla="*/ 30 h 527"/>
                <a:gd name="T60" fmla="*/ 1034 w 3976"/>
                <a:gd name="T61" fmla="*/ 36 h 527"/>
                <a:gd name="T62" fmla="*/ 1028 w 3976"/>
                <a:gd name="T63" fmla="*/ 42 h 527"/>
                <a:gd name="T64" fmla="*/ 969 w 3976"/>
                <a:gd name="T65" fmla="*/ 60 h 527"/>
                <a:gd name="T66" fmla="*/ 921 w 3976"/>
                <a:gd name="T67" fmla="*/ 72 h 527"/>
                <a:gd name="T68" fmla="*/ 855 w 3976"/>
                <a:gd name="T69" fmla="*/ 48 h 527"/>
                <a:gd name="T70" fmla="*/ 825 w 3976"/>
                <a:gd name="T71" fmla="*/ 48 h 527"/>
                <a:gd name="T72" fmla="*/ 759 w 3976"/>
                <a:gd name="T73" fmla="*/ 72 h 527"/>
                <a:gd name="T74" fmla="*/ 735 w 3976"/>
                <a:gd name="T75" fmla="*/ 72 h 527"/>
                <a:gd name="T76" fmla="*/ 706 w 3976"/>
                <a:gd name="T77" fmla="*/ 60 h 527"/>
                <a:gd name="T78" fmla="*/ 640 w 3976"/>
                <a:gd name="T79" fmla="*/ 60 h 527"/>
                <a:gd name="T80" fmla="*/ 544 w 3976"/>
                <a:gd name="T81" fmla="*/ 72 h 527"/>
                <a:gd name="T82" fmla="*/ 389 w 3976"/>
                <a:gd name="T83" fmla="*/ 18 h 527"/>
                <a:gd name="T84" fmla="*/ 323 w 3976"/>
                <a:gd name="T85" fmla="*/ 60 h 527"/>
                <a:gd name="T86" fmla="*/ 317 w 3976"/>
                <a:gd name="T87" fmla="*/ 60 h 527"/>
                <a:gd name="T88" fmla="*/ 305 w 3976"/>
                <a:gd name="T89" fmla="*/ 72 h 527"/>
                <a:gd name="T90" fmla="*/ 287 w 3976"/>
                <a:gd name="T91" fmla="*/ 78 h 527"/>
                <a:gd name="T92" fmla="*/ 263 w 3976"/>
                <a:gd name="T93" fmla="*/ 90 h 527"/>
                <a:gd name="T94" fmla="*/ 203 w 3976"/>
                <a:gd name="T95" fmla="*/ 120 h 527"/>
                <a:gd name="T96" fmla="*/ 149 w 3976"/>
                <a:gd name="T97" fmla="*/ 150 h 527"/>
                <a:gd name="T98" fmla="*/ 78 w 3976"/>
                <a:gd name="T99" fmla="*/ 168 h 527"/>
                <a:gd name="T100" fmla="*/ 0 w 3976"/>
                <a:gd name="T101" fmla="*/ 180 h 527"/>
                <a:gd name="T102" fmla="*/ 0 w 3976"/>
                <a:gd name="T103" fmla="*/ 527 h 527"/>
                <a:gd name="T104" fmla="*/ 1010 w 3976"/>
                <a:gd name="T105" fmla="*/ 527 h 527"/>
                <a:gd name="T106" fmla="*/ 3725 w 3976"/>
                <a:gd name="T107" fmla="*/ 527 h 527"/>
                <a:gd name="T108" fmla="*/ 3976 w 3976"/>
                <a:gd name="T109" fmla="*/ 527 h 527"/>
                <a:gd name="T110" fmla="*/ 3976 w 3976"/>
                <a:gd name="T111" fmla="*/ 527 h 5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976" h="527">
                  <a:moveTo>
                    <a:pt x="3976" y="527"/>
                  </a:moveTo>
                  <a:lnTo>
                    <a:pt x="3970" y="527"/>
                  </a:lnTo>
                  <a:lnTo>
                    <a:pt x="3844" y="509"/>
                  </a:lnTo>
                  <a:lnTo>
                    <a:pt x="2487" y="305"/>
                  </a:lnTo>
                  <a:lnTo>
                    <a:pt x="2039" y="36"/>
                  </a:lnTo>
                  <a:lnTo>
                    <a:pt x="1907" y="24"/>
                  </a:lnTo>
                  <a:lnTo>
                    <a:pt x="1883" y="54"/>
                  </a:lnTo>
                  <a:lnTo>
                    <a:pt x="1859" y="54"/>
                  </a:lnTo>
                  <a:lnTo>
                    <a:pt x="1830" y="30"/>
                  </a:lnTo>
                  <a:lnTo>
                    <a:pt x="1704" y="102"/>
                  </a:lnTo>
                  <a:lnTo>
                    <a:pt x="1608" y="126"/>
                  </a:lnTo>
                  <a:lnTo>
                    <a:pt x="1561" y="132"/>
                  </a:lnTo>
                  <a:lnTo>
                    <a:pt x="1495" y="102"/>
                  </a:lnTo>
                  <a:lnTo>
                    <a:pt x="1357" y="126"/>
                  </a:lnTo>
                  <a:lnTo>
                    <a:pt x="1285" y="24"/>
                  </a:lnTo>
                  <a:lnTo>
                    <a:pt x="1280" y="18"/>
                  </a:lnTo>
                  <a:lnTo>
                    <a:pt x="1262" y="12"/>
                  </a:lnTo>
                  <a:lnTo>
                    <a:pt x="1238" y="6"/>
                  </a:lnTo>
                  <a:lnTo>
                    <a:pt x="1220" y="0"/>
                  </a:lnTo>
                  <a:lnTo>
                    <a:pt x="1196" y="0"/>
                  </a:lnTo>
                  <a:lnTo>
                    <a:pt x="1166" y="0"/>
                  </a:lnTo>
                  <a:lnTo>
                    <a:pt x="1142" y="0"/>
                  </a:lnTo>
                  <a:lnTo>
                    <a:pt x="1136" y="0"/>
                  </a:lnTo>
                  <a:lnTo>
                    <a:pt x="1130" y="0"/>
                  </a:lnTo>
                  <a:lnTo>
                    <a:pt x="1124" y="6"/>
                  </a:lnTo>
                  <a:lnTo>
                    <a:pt x="1118" y="12"/>
                  </a:lnTo>
                  <a:lnTo>
                    <a:pt x="1100" y="18"/>
                  </a:lnTo>
                  <a:lnTo>
                    <a:pt x="1088" y="18"/>
                  </a:lnTo>
                  <a:lnTo>
                    <a:pt x="1070" y="24"/>
                  </a:lnTo>
                  <a:lnTo>
                    <a:pt x="1052" y="30"/>
                  </a:lnTo>
                  <a:lnTo>
                    <a:pt x="1034" y="36"/>
                  </a:lnTo>
                  <a:lnTo>
                    <a:pt x="1028" y="42"/>
                  </a:lnTo>
                  <a:lnTo>
                    <a:pt x="969" y="60"/>
                  </a:lnTo>
                  <a:lnTo>
                    <a:pt x="921" y="72"/>
                  </a:lnTo>
                  <a:lnTo>
                    <a:pt x="855" y="48"/>
                  </a:lnTo>
                  <a:lnTo>
                    <a:pt x="825" y="48"/>
                  </a:lnTo>
                  <a:lnTo>
                    <a:pt x="759" y="72"/>
                  </a:lnTo>
                  <a:lnTo>
                    <a:pt x="735" y="72"/>
                  </a:lnTo>
                  <a:lnTo>
                    <a:pt x="706" y="60"/>
                  </a:lnTo>
                  <a:lnTo>
                    <a:pt x="640" y="60"/>
                  </a:lnTo>
                  <a:lnTo>
                    <a:pt x="544" y="72"/>
                  </a:lnTo>
                  <a:lnTo>
                    <a:pt x="389" y="18"/>
                  </a:lnTo>
                  <a:lnTo>
                    <a:pt x="323" y="60"/>
                  </a:lnTo>
                  <a:lnTo>
                    <a:pt x="317" y="60"/>
                  </a:lnTo>
                  <a:lnTo>
                    <a:pt x="305" y="72"/>
                  </a:lnTo>
                  <a:lnTo>
                    <a:pt x="287" y="78"/>
                  </a:lnTo>
                  <a:lnTo>
                    <a:pt x="263" y="90"/>
                  </a:lnTo>
                  <a:lnTo>
                    <a:pt x="203" y="120"/>
                  </a:lnTo>
                  <a:lnTo>
                    <a:pt x="149" y="150"/>
                  </a:lnTo>
                  <a:lnTo>
                    <a:pt x="78" y="168"/>
                  </a:lnTo>
                  <a:lnTo>
                    <a:pt x="0" y="180"/>
                  </a:lnTo>
                  <a:lnTo>
                    <a:pt x="0" y="527"/>
                  </a:lnTo>
                  <a:lnTo>
                    <a:pt x="1010" y="527"/>
                  </a:lnTo>
                  <a:lnTo>
                    <a:pt x="3725" y="527"/>
                  </a:lnTo>
                  <a:lnTo>
                    <a:pt x="3976" y="527"/>
                  </a:lnTo>
                  <a:lnTo>
                    <a:pt x="3976" y="527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75686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606223" name="Group 15"/>
          <p:cNvGrpSpPr>
            <a:grpSpLocks/>
          </p:cNvGrpSpPr>
          <p:nvPr/>
        </p:nvGrpSpPr>
        <p:grpSpPr bwMode="auto">
          <a:xfrm>
            <a:off x="627063" y="6021388"/>
            <a:ext cx="5684837" cy="849312"/>
            <a:chOff x="395" y="3793"/>
            <a:chExt cx="3581" cy="535"/>
          </a:xfrm>
        </p:grpSpPr>
        <p:sp>
          <p:nvSpPr>
            <p:cNvPr id="606224" name="Freeform 16"/>
            <p:cNvSpPr>
              <a:spLocks/>
            </p:cNvSpPr>
            <p:nvPr userDrawn="1"/>
          </p:nvSpPr>
          <p:spPr bwMode="auto">
            <a:xfrm>
              <a:off x="1196" y="3793"/>
              <a:ext cx="365" cy="291"/>
            </a:xfrm>
            <a:custGeom>
              <a:avLst/>
              <a:gdLst>
                <a:gd name="T0" fmla="*/ 24 w 365"/>
                <a:gd name="T1" fmla="*/ 24 h 287"/>
                <a:gd name="T2" fmla="*/ 0 w 365"/>
                <a:gd name="T3" fmla="*/ 60 h 287"/>
                <a:gd name="T4" fmla="*/ 66 w 365"/>
                <a:gd name="T5" fmla="*/ 108 h 287"/>
                <a:gd name="T6" fmla="*/ 143 w 365"/>
                <a:gd name="T7" fmla="*/ 180 h 287"/>
                <a:gd name="T8" fmla="*/ 191 w 365"/>
                <a:gd name="T9" fmla="*/ 168 h 287"/>
                <a:gd name="T10" fmla="*/ 341 w 365"/>
                <a:gd name="T11" fmla="*/ 287 h 287"/>
                <a:gd name="T12" fmla="*/ 305 w 365"/>
                <a:gd name="T13" fmla="*/ 174 h 287"/>
                <a:gd name="T14" fmla="*/ 365 w 365"/>
                <a:gd name="T15" fmla="*/ 132 h 287"/>
                <a:gd name="T16" fmla="*/ 359 w 365"/>
                <a:gd name="T17" fmla="*/ 126 h 287"/>
                <a:gd name="T18" fmla="*/ 335 w 365"/>
                <a:gd name="T19" fmla="*/ 114 h 287"/>
                <a:gd name="T20" fmla="*/ 299 w 365"/>
                <a:gd name="T21" fmla="*/ 90 h 287"/>
                <a:gd name="T22" fmla="*/ 257 w 365"/>
                <a:gd name="T23" fmla="*/ 72 h 287"/>
                <a:gd name="T24" fmla="*/ 215 w 365"/>
                <a:gd name="T25" fmla="*/ 54 h 287"/>
                <a:gd name="T26" fmla="*/ 173 w 365"/>
                <a:gd name="T27" fmla="*/ 36 h 287"/>
                <a:gd name="T28" fmla="*/ 143 w 365"/>
                <a:gd name="T29" fmla="*/ 24 h 287"/>
                <a:gd name="T30" fmla="*/ 131 w 365"/>
                <a:gd name="T31" fmla="*/ 18 h 287"/>
                <a:gd name="T32" fmla="*/ 107 w 365"/>
                <a:gd name="T33" fmla="*/ 18 h 287"/>
                <a:gd name="T34" fmla="*/ 95 w 365"/>
                <a:gd name="T35" fmla="*/ 18 h 287"/>
                <a:gd name="T36" fmla="*/ 72 w 365"/>
                <a:gd name="T37" fmla="*/ 12 h 287"/>
                <a:gd name="T38" fmla="*/ 66 w 365"/>
                <a:gd name="T39" fmla="*/ 12 h 287"/>
                <a:gd name="T40" fmla="*/ 54 w 365"/>
                <a:gd name="T41" fmla="*/ 6 h 287"/>
                <a:gd name="T42" fmla="*/ 42 w 365"/>
                <a:gd name="T43" fmla="*/ 0 h 287"/>
                <a:gd name="T44" fmla="*/ 30 w 365"/>
                <a:gd name="T45" fmla="*/ 0 h 287"/>
                <a:gd name="T46" fmla="*/ 24 w 365"/>
                <a:gd name="T47" fmla="*/ 24 h 287"/>
                <a:gd name="T48" fmla="*/ 24 w 365"/>
                <a:gd name="T49" fmla="*/ 24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65" h="287">
                  <a:moveTo>
                    <a:pt x="24" y="24"/>
                  </a:moveTo>
                  <a:lnTo>
                    <a:pt x="0" y="60"/>
                  </a:lnTo>
                  <a:lnTo>
                    <a:pt x="66" y="108"/>
                  </a:lnTo>
                  <a:lnTo>
                    <a:pt x="143" y="180"/>
                  </a:lnTo>
                  <a:lnTo>
                    <a:pt x="191" y="168"/>
                  </a:lnTo>
                  <a:lnTo>
                    <a:pt x="341" y="287"/>
                  </a:lnTo>
                  <a:lnTo>
                    <a:pt x="305" y="174"/>
                  </a:lnTo>
                  <a:lnTo>
                    <a:pt x="365" y="132"/>
                  </a:lnTo>
                  <a:lnTo>
                    <a:pt x="359" y="126"/>
                  </a:lnTo>
                  <a:lnTo>
                    <a:pt x="335" y="114"/>
                  </a:lnTo>
                  <a:lnTo>
                    <a:pt x="299" y="90"/>
                  </a:lnTo>
                  <a:lnTo>
                    <a:pt x="257" y="72"/>
                  </a:lnTo>
                  <a:lnTo>
                    <a:pt x="215" y="54"/>
                  </a:lnTo>
                  <a:lnTo>
                    <a:pt x="173" y="36"/>
                  </a:lnTo>
                  <a:lnTo>
                    <a:pt x="143" y="24"/>
                  </a:lnTo>
                  <a:lnTo>
                    <a:pt x="131" y="18"/>
                  </a:lnTo>
                  <a:lnTo>
                    <a:pt x="107" y="18"/>
                  </a:lnTo>
                  <a:lnTo>
                    <a:pt x="95" y="18"/>
                  </a:lnTo>
                  <a:lnTo>
                    <a:pt x="72" y="12"/>
                  </a:lnTo>
                  <a:lnTo>
                    <a:pt x="66" y="12"/>
                  </a:lnTo>
                  <a:lnTo>
                    <a:pt x="54" y="6"/>
                  </a:lnTo>
                  <a:lnTo>
                    <a:pt x="42" y="0"/>
                  </a:lnTo>
                  <a:lnTo>
                    <a:pt x="30" y="0"/>
                  </a:lnTo>
                  <a:lnTo>
                    <a:pt x="24" y="24"/>
                  </a:lnTo>
                  <a:lnTo>
                    <a:pt x="24" y="2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606225" name="Freeform 17"/>
            <p:cNvSpPr>
              <a:spLocks/>
            </p:cNvSpPr>
            <p:nvPr userDrawn="1"/>
          </p:nvSpPr>
          <p:spPr bwMode="auto">
            <a:xfrm>
              <a:off x="1943" y="3829"/>
              <a:ext cx="2033" cy="499"/>
            </a:xfrm>
            <a:custGeom>
              <a:avLst/>
              <a:gdLst>
                <a:gd name="T0" fmla="*/ 186 w 2033"/>
                <a:gd name="T1" fmla="*/ 18 h 499"/>
                <a:gd name="T2" fmla="*/ 138 w 2033"/>
                <a:gd name="T3" fmla="*/ 6 h 499"/>
                <a:gd name="T4" fmla="*/ 96 w 2033"/>
                <a:gd name="T5" fmla="*/ 0 h 499"/>
                <a:gd name="T6" fmla="*/ 36 w 2033"/>
                <a:gd name="T7" fmla="*/ 0 h 499"/>
                <a:gd name="T8" fmla="*/ 12 w 2033"/>
                <a:gd name="T9" fmla="*/ 25 h 499"/>
                <a:gd name="T10" fmla="*/ 0 w 2033"/>
                <a:gd name="T11" fmla="*/ 128 h 499"/>
                <a:gd name="T12" fmla="*/ 60 w 2033"/>
                <a:gd name="T13" fmla="*/ 104 h 499"/>
                <a:gd name="T14" fmla="*/ 90 w 2033"/>
                <a:gd name="T15" fmla="*/ 134 h 499"/>
                <a:gd name="T16" fmla="*/ 150 w 2033"/>
                <a:gd name="T17" fmla="*/ 153 h 499"/>
                <a:gd name="T18" fmla="*/ 209 w 2033"/>
                <a:gd name="T19" fmla="*/ 273 h 499"/>
                <a:gd name="T20" fmla="*/ 401 w 2033"/>
                <a:gd name="T21" fmla="*/ 359 h 499"/>
                <a:gd name="T22" fmla="*/ 777 w 2033"/>
                <a:gd name="T23" fmla="*/ 359 h 499"/>
                <a:gd name="T24" fmla="*/ 2033 w 2033"/>
                <a:gd name="T25" fmla="*/ 499 h 499"/>
                <a:gd name="T26" fmla="*/ 2033 w 2033"/>
                <a:gd name="T27" fmla="*/ 499 h 499"/>
                <a:gd name="T28" fmla="*/ 1991 w 2033"/>
                <a:gd name="T29" fmla="*/ 493 h 499"/>
                <a:gd name="T30" fmla="*/ 676 w 2033"/>
                <a:gd name="T31" fmla="*/ 243 h 499"/>
                <a:gd name="T32" fmla="*/ 514 w 2033"/>
                <a:gd name="T33" fmla="*/ 159 h 499"/>
                <a:gd name="T34" fmla="*/ 425 w 2033"/>
                <a:gd name="T35" fmla="*/ 110 h 499"/>
                <a:gd name="T36" fmla="*/ 365 w 2033"/>
                <a:gd name="T37" fmla="*/ 92 h 499"/>
                <a:gd name="T38" fmla="*/ 281 w 2033"/>
                <a:gd name="T39" fmla="*/ 61 h 499"/>
                <a:gd name="T40" fmla="*/ 186 w 2033"/>
                <a:gd name="T41" fmla="*/ 18 h 499"/>
                <a:gd name="T42" fmla="*/ 186 w 2033"/>
                <a:gd name="T43" fmla="*/ 18 h 4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033" h="499">
                  <a:moveTo>
                    <a:pt x="186" y="18"/>
                  </a:moveTo>
                  <a:lnTo>
                    <a:pt x="138" y="6"/>
                  </a:lnTo>
                  <a:lnTo>
                    <a:pt x="96" y="0"/>
                  </a:lnTo>
                  <a:lnTo>
                    <a:pt x="36" y="0"/>
                  </a:lnTo>
                  <a:lnTo>
                    <a:pt x="12" y="25"/>
                  </a:lnTo>
                  <a:lnTo>
                    <a:pt x="0" y="128"/>
                  </a:lnTo>
                  <a:lnTo>
                    <a:pt x="60" y="104"/>
                  </a:lnTo>
                  <a:lnTo>
                    <a:pt x="90" y="134"/>
                  </a:lnTo>
                  <a:lnTo>
                    <a:pt x="150" y="153"/>
                  </a:lnTo>
                  <a:lnTo>
                    <a:pt x="209" y="273"/>
                  </a:lnTo>
                  <a:lnTo>
                    <a:pt x="401" y="359"/>
                  </a:lnTo>
                  <a:lnTo>
                    <a:pt x="777" y="359"/>
                  </a:lnTo>
                  <a:lnTo>
                    <a:pt x="2033" y="499"/>
                  </a:lnTo>
                  <a:lnTo>
                    <a:pt x="2033" y="499"/>
                  </a:lnTo>
                  <a:lnTo>
                    <a:pt x="1991" y="493"/>
                  </a:lnTo>
                  <a:lnTo>
                    <a:pt x="676" y="243"/>
                  </a:lnTo>
                  <a:lnTo>
                    <a:pt x="514" y="159"/>
                  </a:lnTo>
                  <a:lnTo>
                    <a:pt x="425" y="110"/>
                  </a:lnTo>
                  <a:lnTo>
                    <a:pt x="365" y="92"/>
                  </a:lnTo>
                  <a:lnTo>
                    <a:pt x="281" y="61"/>
                  </a:lnTo>
                  <a:lnTo>
                    <a:pt x="186" y="18"/>
                  </a:lnTo>
                  <a:lnTo>
                    <a:pt x="186" y="18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606226" name="Freeform 18"/>
            <p:cNvSpPr>
              <a:spLocks/>
            </p:cNvSpPr>
            <p:nvPr userDrawn="1"/>
          </p:nvSpPr>
          <p:spPr bwMode="auto">
            <a:xfrm>
              <a:off x="1830" y="3823"/>
              <a:ext cx="71" cy="61"/>
            </a:xfrm>
            <a:custGeom>
              <a:avLst/>
              <a:gdLst>
                <a:gd name="T0" fmla="*/ 0 w 71"/>
                <a:gd name="T1" fmla="*/ 18 h 60"/>
                <a:gd name="T2" fmla="*/ 6 w 71"/>
                <a:gd name="T3" fmla="*/ 18 h 60"/>
                <a:gd name="T4" fmla="*/ 12 w 71"/>
                <a:gd name="T5" fmla="*/ 12 h 60"/>
                <a:gd name="T6" fmla="*/ 6 w 71"/>
                <a:gd name="T7" fmla="*/ 6 h 60"/>
                <a:gd name="T8" fmla="*/ 0 w 71"/>
                <a:gd name="T9" fmla="*/ 0 h 60"/>
                <a:gd name="T10" fmla="*/ 29 w 71"/>
                <a:gd name="T11" fmla="*/ 18 h 60"/>
                <a:gd name="T12" fmla="*/ 53 w 71"/>
                <a:gd name="T13" fmla="*/ 18 h 60"/>
                <a:gd name="T14" fmla="*/ 59 w 71"/>
                <a:gd name="T15" fmla="*/ 30 h 60"/>
                <a:gd name="T16" fmla="*/ 65 w 71"/>
                <a:gd name="T17" fmla="*/ 42 h 60"/>
                <a:gd name="T18" fmla="*/ 71 w 71"/>
                <a:gd name="T19" fmla="*/ 54 h 60"/>
                <a:gd name="T20" fmla="*/ 71 w 71"/>
                <a:gd name="T21" fmla="*/ 60 h 60"/>
                <a:gd name="T22" fmla="*/ 59 w 71"/>
                <a:gd name="T23" fmla="*/ 54 h 60"/>
                <a:gd name="T24" fmla="*/ 47 w 71"/>
                <a:gd name="T25" fmla="*/ 42 h 60"/>
                <a:gd name="T26" fmla="*/ 23 w 71"/>
                <a:gd name="T27" fmla="*/ 30 h 60"/>
                <a:gd name="T28" fmla="*/ 23 w 71"/>
                <a:gd name="T29" fmla="*/ 36 h 60"/>
                <a:gd name="T30" fmla="*/ 18 w 71"/>
                <a:gd name="T31" fmla="*/ 42 h 60"/>
                <a:gd name="T32" fmla="*/ 12 w 71"/>
                <a:gd name="T33" fmla="*/ 48 h 60"/>
                <a:gd name="T34" fmla="*/ 6 w 71"/>
                <a:gd name="T35" fmla="*/ 48 h 60"/>
                <a:gd name="T36" fmla="*/ 6 w 71"/>
                <a:gd name="T37" fmla="*/ 48 h 60"/>
                <a:gd name="T38" fmla="*/ 6 w 71"/>
                <a:gd name="T39" fmla="*/ 36 h 60"/>
                <a:gd name="T40" fmla="*/ 0 w 71"/>
                <a:gd name="T41" fmla="*/ 18 h 60"/>
                <a:gd name="T42" fmla="*/ 0 w 71"/>
                <a:gd name="T43" fmla="*/ 18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71" h="60">
                  <a:moveTo>
                    <a:pt x="0" y="18"/>
                  </a:moveTo>
                  <a:lnTo>
                    <a:pt x="6" y="18"/>
                  </a:lnTo>
                  <a:lnTo>
                    <a:pt x="12" y="12"/>
                  </a:lnTo>
                  <a:lnTo>
                    <a:pt x="6" y="6"/>
                  </a:lnTo>
                  <a:lnTo>
                    <a:pt x="0" y="0"/>
                  </a:lnTo>
                  <a:lnTo>
                    <a:pt x="29" y="18"/>
                  </a:lnTo>
                  <a:lnTo>
                    <a:pt x="53" y="18"/>
                  </a:lnTo>
                  <a:lnTo>
                    <a:pt x="59" y="30"/>
                  </a:lnTo>
                  <a:lnTo>
                    <a:pt x="65" y="42"/>
                  </a:lnTo>
                  <a:lnTo>
                    <a:pt x="71" y="54"/>
                  </a:lnTo>
                  <a:lnTo>
                    <a:pt x="71" y="60"/>
                  </a:lnTo>
                  <a:lnTo>
                    <a:pt x="59" y="54"/>
                  </a:lnTo>
                  <a:lnTo>
                    <a:pt x="47" y="42"/>
                  </a:lnTo>
                  <a:lnTo>
                    <a:pt x="23" y="30"/>
                  </a:lnTo>
                  <a:lnTo>
                    <a:pt x="23" y="36"/>
                  </a:lnTo>
                  <a:lnTo>
                    <a:pt x="18" y="42"/>
                  </a:lnTo>
                  <a:lnTo>
                    <a:pt x="12" y="48"/>
                  </a:lnTo>
                  <a:lnTo>
                    <a:pt x="6" y="48"/>
                  </a:lnTo>
                  <a:lnTo>
                    <a:pt x="6" y="48"/>
                  </a:lnTo>
                  <a:lnTo>
                    <a:pt x="6" y="36"/>
                  </a:lnTo>
                  <a:lnTo>
                    <a:pt x="0" y="18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606227" name="Freeform 19"/>
            <p:cNvSpPr>
              <a:spLocks/>
            </p:cNvSpPr>
            <p:nvPr userDrawn="1"/>
          </p:nvSpPr>
          <p:spPr bwMode="auto">
            <a:xfrm>
              <a:off x="855" y="3842"/>
              <a:ext cx="161" cy="164"/>
            </a:xfrm>
            <a:custGeom>
              <a:avLst/>
              <a:gdLst>
                <a:gd name="T0" fmla="*/ 30 w 161"/>
                <a:gd name="T1" fmla="*/ 0 h 162"/>
                <a:gd name="T2" fmla="*/ 48 w 161"/>
                <a:gd name="T3" fmla="*/ 6 h 162"/>
                <a:gd name="T4" fmla="*/ 72 w 161"/>
                <a:gd name="T5" fmla="*/ 6 h 162"/>
                <a:gd name="T6" fmla="*/ 114 w 161"/>
                <a:gd name="T7" fmla="*/ 12 h 162"/>
                <a:gd name="T8" fmla="*/ 96 w 161"/>
                <a:gd name="T9" fmla="*/ 54 h 162"/>
                <a:gd name="T10" fmla="*/ 96 w 161"/>
                <a:gd name="T11" fmla="*/ 60 h 162"/>
                <a:gd name="T12" fmla="*/ 102 w 161"/>
                <a:gd name="T13" fmla="*/ 72 h 162"/>
                <a:gd name="T14" fmla="*/ 108 w 161"/>
                <a:gd name="T15" fmla="*/ 84 h 162"/>
                <a:gd name="T16" fmla="*/ 120 w 161"/>
                <a:gd name="T17" fmla="*/ 96 h 162"/>
                <a:gd name="T18" fmla="*/ 143 w 161"/>
                <a:gd name="T19" fmla="*/ 114 h 162"/>
                <a:gd name="T20" fmla="*/ 155 w 161"/>
                <a:gd name="T21" fmla="*/ 138 h 162"/>
                <a:gd name="T22" fmla="*/ 161 w 161"/>
                <a:gd name="T23" fmla="*/ 156 h 162"/>
                <a:gd name="T24" fmla="*/ 161 w 161"/>
                <a:gd name="T25" fmla="*/ 162 h 162"/>
                <a:gd name="T26" fmla="*/ 96 w 161"/>
                <a:gd name="T27" fmla="*/ 102 h 162"/>
                <a:gd name="T28" fmla="*/ 30 w 161"/>
                <a:gd name="T29" fmla="*/ 54 h 162"/>
                <a:gd name="T30" fmla="*/ 0 w 161"/>
                <a:gd name="T31" fmla="*/ 0 h 162"/>
                <a:gd name="T32" fmla="*/ 30 w 161"/>
                <a:gd name="T33" fmla="*/ 0 h 162"/>
                <a:gd name="T34" fmla="*/ 30 w 161"/>
                <a:gd name="T35" fmla="*/ 0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61" h="162">
                  <a:moveTo>
                    <a:pt x="30" y="0"/>
                  </a:moveTo>
                  <a:lnTo>
                    <a:pt x="48" y="6"/>
                  </a:lnTo>
                  <a:lnTo>
                    <a:pt x="72" y="6"/>
                  </a:lnTo>
                  <a:lnTo>
                    <a:pt x="114" y="12"/>
                  </a:lnTo>
                  <a:lnTo>
                    <a:pt x="96" y="54"/>
                  </a:lnTo>
                  <a:lnTo>
                    <a:pt x="96" y="60"/>
                  </a:lnTo>
                  <a:lnTo>
                    <a:pt x="102" y="72"/>
                  </a:lnTo>
                  <a:lnTo>
                    <a:pt x="108" y="84"/>
                  </a:lnTo>
                  <a:lnTo>
                    <a:pt x="120" y="96"/>
                  </a:lnTo>
                  <a:lnTo>
                    <a:pt x="143" y="114"/>
                  </a:lnTo>
                  <a:lnTo>
                    <a:pt x="155" y="138"/>
                  </a:lnTo>
                  <a:lnTo>
                    <a:pt x="161" y="156"/>
                  </a:lnTo>
                  <a:lnTo>
                    <a:pt x="161" y="162"/>
                  </a:lnTo>
                  <a:lnTo>
                    <a:pt x="96" y="102"/>
                  </a:lnTo>
                  <a:lnTo>
                    <a:pt x="30" y="54"/>
                  </a:lnTo>
                  <a:lnTo>
                    <a:pt x="0" y="0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606228" name="Freeform 20"/>
            <p:cNvSpPr>
              <a:spLocks/>
            </p:cNvSpPr>
            <p:nvPr userDrawn="1"/>
          </p:nvSpPr>
          <p:spPr bwMode="auto">
            <a:xfrm>
              <a:off x="706" y="3854"/>
              <a:ext cx="59" cy="61"/>
            </a:xfrm>
            <a:custGeom>
              <a:avLst/>
              <a:gdLst>
                <a:gd name="T0" fmla="*/ 59 w 59"/>
                <a:gd name="T1" fmla="*/ 6 h 60"/>
                <a:gd name="T2" fmla="*/ 41 w 59"/>
                <a:gd name="T3" fmla="*/ 30 h 60"/>
                <a:gd name="T4" fmla="*/ 41 w 59"/>
                <a:gd name="T5" fmla="*/ 36 h 60"/>
                <a:gd name="T6" fmla="*/ 47 w 59"/>
                <a:gd name="T7" fmla="*/ 42 h 60"/>
                <a:gd name="T8" fmla="*/ 53 w 59"/>
                <a:gd name="T9" fmla="*/ 54 h 60"/>
                <a:gd name="T10" fmla="*/ 53 w 59"/>
                <a:gd name="T11" fmla="*/ 60 h 60"/>
                <a:gd name="T12" fmla="*/ 47 w 59"/>
                <a:gd name="T13" fmla="*/ 54 h 60"/>
                <a:gd name="T14" fmla="*/ 35 w 59"/>
                <a:gd name="T15" fmla="*/ 48 h 60"/>
                <a:gd name="T16" fmla="*/ 23 w 59"/>
                <a:gd name="T17" fmla="*/ 36 h 60"/>
                <a:gd name="T18" fmla="*/ 17 w 59"/>
                <a:gd name="T19" fmla="*/ 30 h 60"/>
                <a:gd name="T20" fmla="*/ 0 w 59"/>
                <a:gd name="T21" fmla="*/ 0 h 60"/>
                <a:gd name="T22" fmla="*/ 59 w 59"/>
                <a:gd name="T23" fmla="*/ 6 h 60"/>
                <a:gd name="T24" fmla="*/ 59 w 59"/>
                <a:gd name="T25" fmla="*/ 6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9" h="60">
                  <a:moveTo>
                    <a:pt x="59" y="6"/>
                  </a:moveTo>
                  <a:lnTo>
                    <a:pt x="41" y="30"/>
                  </a:lnTo>
                  <a:lnTo>
                    <a:pt x="41" y="36"/>
                  </a:lnTo>
                  <a:lnTo>
                    <a:pt x="47" y="42"/>
                  </a:lnTo>
                  <a:lnTo>
                    <a:pt x="53" y="54"/>
                  </a:lnTo>
                  <a:lnTo>
                    <a:pt x="53" y="60"/>
                  </a:lnTo>
                  <a:lnTo>
                    <a:pt x="47" y="54"/>
                  </a:lnTo>
                  <a:lnTo>
                    <a:pt x="35" y="48"/>
                  </a:lnTo>
                  <a:lnTo>
                    <a:pt x="23" y="36"/>
                  </a:lnTo>
                  <a:lnTo>
                    <a:pt x="17" y="30"/>
                  </a:lnTo>
                  <a:lnTo>
                    <a:pt x="0" y="0"/>
                  </a:lnTo>
                  <a:lnTo>
                    <a:pt x="59" y="6"/>
                  </a:lnTo>
                  <a:lnTo>
                    <a:pt x="59" y="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606229" name="Freeform 21"/>
            <p:cNvSpPr>
              <a:spLocks/>
            </p:cNvSpPr>
            <p:nvPr userDrawn="1"/>
          </p:nvSpPr>
          <p:spPr bwMode="auto">
            <a:xfrm>
              <a:off x="395" y="3811"/>
              <a:ext cx="245" cy="207"/>
            </a:xfrm>
            <a:custGeom>
              <a:avLst/>
              <a:gdLst>
                <a:gd name="T0" fmla="*/ 233 w 245"/>
                <a:gd name="T1" fmla="*/ 36 h 204"/>
                <a:gd name="T2" fmla="*/ 245 w 245"/>
                <a:gd name="T3" fmla="*/ 42 h 204"/>
                <a:gd name="T4" fmla="*/ 209 w 245"/>
                <a:gd name="T5" fmla="*/ 84 h 204"/>
                <a:gd name="T6" fmla="*/ 143 w 245"/>
                <a:gd name="T7" fmla="*/ 132 h 204"/>
                <a:gd name="T8" fmla="*/ 167 w 245"/>
                <a:gd name="T9" fmla="*/ 156 h 204"/>
                <a:gd name="T10" fmla="*/ 179 w 245"/>
                <a:gd name="T11" fmla="*/ 204 h 204"/>
                <a:gd name="T12" fmla="*/ 77 w 245"/>
                <a:gd name="T13" fmla="*/ 132 h 204"/>
                <a:gd name="T14" fmla="*/ 47 w 245"/>
                <a:gd name="T15" fmla="*/ 84 h 204"/>
                <a:gd name="T16" fmla="*/ 89 w 245"/>
                <a:gd name="T17" fmla="*/ 66 h 204"/>
                <a:gd name="T18" fmla="*/ 59 w 245"/>
                <a:gd name="T19" fmla="*/ 36 h 204"/>
                <a:gd name="T20" fmla="*/ 0 w 245"/>
                <a:gd name="T21" fmla="*/ 12 h 204"/>
                <a:gd name="T22" fmla="*/ 0 w 245"/>
                <a:gd name="T23" fmla="*/ 0 h 204"/>
                <a:gd name="T24" fmla="*/ 6 w 245"/>
                <a:gd name="T25" fmla="*/ 0 h 204"/>
                <a:gd name="T26" fmla="*/ 12 w 245"/>
                <a:gd name="T27" fmla="*/ 0 h 204"/>
                <a:gd name="T28" fmla="*/ 47 w 245"/>
                <a:gd name="T29" fmla="*/ 6 h 204"/>
                <a:gd name="T30" fmla="*/ 77 w 245"/>
                <a:gd name="T31" fmla="*/ 6 h 204"/>
                <a:gd name="T32" fmla="*/ 83 w 245"/>
                <a:gd name="T33" fmla="*/ 6 h 204"/>
                <a:gd name="T34" fmla="*/ 89 w 245"/>
                <a:gd name="T35" fmla="*/ 6 h 204"/>
                <a:gd name="T36" fmla="*/ 101 w 245"/>
                <a:gd name="T37" fmla="*/ 12 h 204"/>
                <a:gd name="T38" fmla="*/ 125 w 245"/>
                <a:gd name="T39" fmla="*/ 12 h 204"/>
                <a:gd name="T40" fmla="*/ 143 w 245"/>
                <a:gd name="T41" fmla="*/ 18 h 204"/>
                <a:gd name="T42" fmla="*/ 149 w 245"/>
                <a:gd name="T43" fmla="*/ 18 h 204"/>
                <a:gd name="T44" fmla="*/ 149 w 245"/>
                <a:gd name="T45" fmla="*/ 18 h 204"/>
                <a:gd name="T46" fmla="*/ 203 w 245"/>
                <a:gd name="T47" fmla="*/ 24 h 204"/>
                <a:gd name="T48" fmla="*/ 233 w 245"/>
                <a:gd name="T49" fmla="*/ 36 h 204"/>
                <a:gd name="T50" fmla="*/ 233 w 245"/>
                <a:gd name="T51" fmla="*/ 36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45" h="204">
                  <a:moveTo>
                    <a:pt x="233" y="36"/>
                  </a:moveTo>
                  <a:lnTo>
                    <a:pt x="245" y="42"/>
                  </a:lnTo>
                  <a:lnTo>
                    <a:pt x="209" y="84"/>
                  </a:lnTo>
                  <a:lnTo>
                    <a:pt x="143" y="132"/>
                  </a:lnTo>
                  <a:lnTo>
                    <a:pt x="167" y="156"/>
                  </a:lnTo>
                  <a:lnTo>
                    <a:pt x="179" y="204"/>
                  </a:lnTo>
                  <a:lnTo>
                    <a:pt x="77" y="132"/>
                  </a:lnTo>
                  <a:lnTo>
                    <a:pt x="47" y="84"/>
                  </a:lnTo>
                  <a:lnTo>
                    <a:pt x="89" y="66"/>
                  </a:lnTo>
                  <a:lnTo>
                    <a:pt x="59" y="36"/>
                  </a:lnTo>
                  <a:lnTo>
                    <a:pt x="0" y="12"/>
                  </a:lnTo>
                  <a:lnTo>
                    <a:pt x="0" y="0"/>
                  </a:lnTo>
                  <a:lnTo>
                    <a:pt x="6" y="0"/>
                  </a:lnTo>
                  <a:lnTo>
                    <a:pt x="12" y="0"/>
                  </a:lnTo>
                  <a:lnTo>
                    <a:pt x="47" y="6"/>
                  </a:lnTo>
                  <a:lnTo>
                    <a:pt x="77" y="6"/>
                  </a:lnTo>
                  <a:lnTo>
                    <a:pt x="83" y="6"/>
                  </a:lnTo>
                  <a:lnTo>
                    <a:pt x="89" y="6"/>
                  </a:lnTo>
                  <a:lnTo>
                    <a:pt x="101" y="12"/>
                  </a:lnTo>
                  <a:lnTo>
                    <a:pt x="125" y="12"/>
                  </a:lnTo>
                  <a:lnTo>
                    <a:pt x="143" y="18"/>
                  </a:lnTo>
                  <a:lnTo>
                    <a:pt x="149" y="18"/>
                  </a:lnTo>
                  <a:lnTo>
                    <a:pt x="149" y="18"/>
                  </a:lnTo>
                  <a:lnTo>
                    <a:pt x="203" y="24"/>
                  </a:lnTo>
                  <a:lnTo>
                    <a:pt x="233" y="36"/>
                  </a:lnTo>
                  <a:lnTo>
                    <a:pt x="233" y="3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606230" name="Rectangle 2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447800"/>
            <a:ext cx="8229600" cy="1736725"/>
          </a:xfrm>
        </p:spPr>
        <p:txBody>
          <a:bodyPr/>
          <a:lstStyle>
            <a:lvl1pPr>
              <a:defRPr sz="5400"/>
            </a:lvl1pPr>
          </a:lstStyle>
          <a:p>
            <a:pPr lvl="0"/>
            <a:r>
              <a:rPr lang="ru-RU" noProof="0" smtClean="0"/>
              <a:t>Образец заголовка</a:t>
            </a:r>
          </a:p>
        </p:txBody>
      </p:sp>
      <p:sp>
        <p:nvSpPr>
          <p:cNvPr id="606231" name="Rectangle 2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4290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 lvl="0"/>
            <a:r>
              <a:rPr lang="ru-RU" noProof="0" smtClean="0"/>
              <a:t>Образец подзаголовка</a:t>
            </a:r>
          </a:p>
        </p:txBody>
      </p:sp>
      <p:sp>
        <p:nvSpPr>
          <p:cNvPr id="606232" name="Rectangle 24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06233" name="Rectangle 25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BB1445BB-C9DC-43D0-94DA-0991303913A1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606234" name="Rectangle 2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4145A1D-B083-4EBA-AA85-17FEC320E08C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637656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63057CE-031E-4C19-8645-0F8520BD2951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859135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B4C0E48-3FF7-4A9C-9C62-8E7E60B1FEF4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909663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B154CAF-8EE6-45F0-AC63-30A2AD6A9CED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647344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1AEF5B2-6C1F-43C3-A92E-A8E5E9727750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827615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18AAC8-9507-437E-B9F5-425B50F1A007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187463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E892E8E-97D5-44D0-814F-4641F1653228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748147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6188AEE-109F-4341-8F89-0534CE3A5C60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702286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B97692A-A098-4BA3-9BDD-54CADB942261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838052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28600"/>
            <a:ext cx="2057400" cy="5867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28600"/>
            <a:ext cx="6019800" cy="5867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29EAE21-8155-4B57-A491-8A3F3B8C86CC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77797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3378" name="Group 2"/>
          <p:cNvGrpSpPr>
            <a:grpSpLocks/>
          </p:cNvGrpSpPr>
          <p:nvPr/>
        </p:nvGrpSpPr>
        <p:grpSpPr bwMode="auto">
          <a:xfrm>
            <a:off x="0" y="0"/>
            <a:ext cx="8805863" cy="6858000"/>
            <a:chOff x="0" y="0"/>
            <a:chExt cx="5547" cy="4320"/>
          </a:xfrm>
        </p:grpSpPr>
        <p:grpSp>
          <p:nvGrpSpPr>
            <p:cNvPr id="613379" name="Group 3"/>
            <p:cNvGrpSpPr>
              <a:grpSpLocks/>
            </p:cNvGrpSpPr>
            <p:nvPr userDrawn="1"/>
          </p:nvGrpSpPr>
          <p:grpSpPr bwMode="auto">
            <a:xfrm rot="-215207">
              <a:off x="3690" y="234"/>
              <a:ext cx="1857" cy="3625"/>
              <a:chOff x="3010" y="778"/>
              <a:chExt cx="1857" cy="3625"/>
            </a:xfrm>
          </p:grpSpPr>
          <p:sp>
            <p:nvSpPr>
              <p:cNvPr id="613380" name="Freeform 4"/>
              <p:cNvSpPr>
                <a:spLocks/>
              </p:cNvSpPr>
              <p:nvPr userDrawn="1"/>
            </p:nvSpPr>
            <p:spPr bwMode="ltGray">
              <a:xfrm rot="12185230" flipV="1">
                <a:off x="3534" y="778"/>
                <a:ext cx="1333" cy="1485"/>
              </a:xfrm>
              <a:custGeom>
                <a:avLst/>
                <a:gdLst>
                  <a:gd name="T0" fmla="*/ 16 w 596"/>
                  <a:gd name="T1" fmla="*/ 370 h 666"/>
                  <a:gd name="T2" fmla="*/ 6 w 596"/>
                  <a:gd name="T3" fmla="*/ 341 h 666"/>
                  <a:gd name="T4" fmla="*/ 0 w 596"/>
                  <a:gd name="T5" fmla="*/ 289 h 666"/>
                  <a:gd name="T6" fmla="*/ 4 w 596"/>
                  <a:gd name="T7" fmla="*/ 222 h 666"/>
                  <a:gd name="T8" fmla="*/ 25 w 596"/>
                  <a:gd name="T9" fmla="*/ 151 h 666"/>
                  <a:gd name="T10" fmla="*/ 69 w 596"/>
                  <a:gd name="T11" fmla="*/ 84 h 666"/>
                  <a:gd name="T12" fmla="*/ 142 w 596"/>
                  <a:gd name="T13" fmla="*/ 31 h 666"/>
                  <a:gd name="T14" fmla="*/ 247 w 596"/>
                  <a:gd name="T15" fmla="*/ 2 h 666"/>
                  <a:gd name="T16" fmla="*/ 380 w 596"/>
                  <a:gd name="T17" fmla="*/ 9 h 666"/>
                  <a:gd name="T18" fmla="*/ 484 w 596"/>
                  <a:gd name="T19" fmla="*/ 68 h 666"/>
                  <a:gd name="T20" fmla="*/ 554 w 596"/>
                  <a:gd name="T21" fmla="*/ 165 h 666"/>
                  <a:gd name="T22" fmla="*/ 591 w 596"/>
                  <a:gd name="T23" fmla="*/ 284 h 666"/>
                  <a:gd name="T24" fmla="*/ 595 w 596"/>
                  <a:gd name="T25" fmla="*/ 409 h 666"/>
                  <a:gd name="T26" fmla="*/ 566 w 596"/>
                  <a:gd name="T27" fmla="*/ 525 h 666"/>
                  <a:gd name="T28" fmla="*/ 507 w 596"/>
                  <a:gd name="T29" fmla="*/ 615 h 666"/>
                  <a:gd name="T30" fmla="*/ 417 w 596"/>
                  <a:gd name="T31" fmla="*/ 663 h 666"/>
                  <a:gd name="T32" fmla="*/ 389 w 596"/>
                  <a:gd name="T33" fmla="*/ 659 h 666"/>
                  <a:gd name="T34" fmla="*/ 441 w 596"/>
                  <a:gd name="T35" fmla="*/ 617 h 666"/>
                  <a:gd name="T36" fmla="*/ 482 w 596"/>
                  <a:gd name="T37" fmla="*/ 544 h 666"/>
                  <a:gd name="T38" fmla="*/ 509 w 596"/>
                  <a:gd name="T39" fmla="*/ 454 h 666"/>
                  <a:gd name="T40" fmla="*/ 520 w 596"/>
                  <a:gd name="T41" fmla="*/ 355 h 666"/>
                  <a:gd name="T42" fmla="*/ 514 w 596"/>
                  <a:gd name="T43" fmla="*/ 258 h 666"/>
                  <a:gd name="T44" fmla="*/ 485 w 596"/>
                  <a:gd name="T45" fmla="*/ 174 h 666"/>
                  <a:gd name="T46" fmla="*/ 433 w 596"/>
                  <a:gd name="T47" fmla="*/ 112 h 666"/>
                  <a:gd name="T48" fmla="*/ 341 w 596"/>
                  <a:gd name="T49" fmla="*/ 75 h 666"/>
                  <a:gd name="T50" fmla="*/ 246 w 596"/>
                  <a:gd name="T51" fmla="*/ 61 h 666"/>
                  <a:gd name="T52" fmla="*/ 174 w 596"/>
                  <a:gd name="T53" fmla="*/ 71 h 666"/>
                  <a:gd name="T54" fmla="*/ 121 w 596"/>
                  <a:gd name="T55" fmla="*/ 101 h 666"/>
                  <a:gd name="T56" fmla="*/ 84 w 596"/>
                  <a:gd name="T57" fmla="*/ 149 h 666"/>
                  <a:gd name="T58" fmla="*/ 57 w 596"/>
                  <a:gd name="T59" fmla="*/ 206 h 666"/>
                  <a:gd name="T60" fmla="*/ 40 w 596"/>
                  <a:gd name="T61" fmla="*/ 272 h 666"/>
                  <a:gd name="T62" fmla="*/ 28 w 596"/>
                  <a:gd name="T63" fmla="*/ 339 h 6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596" h="666">
                    <a:moveTo>
                      <a:pt x="22" y="372"/>
                    </a:moveTo>
                    <a:lnTo>
                      <a:pt x="16" y="370"/>
                    </a:lnTo>
                    <a:lnTo>
                      <a:pt x="10" y="360"/>
                    </a:lnTo>
                    <a:lnTo>
                      <a:pt x="6" y="341"/>
                    </a:lnTo>
                    <a:lnTo>
                      <a:pt x="1" y="318"/>
                    </a:lnTo>
                    <a:lnTo>
                      <a:pt x="0" y="289"/>
                    </a:lnTo>
                    <a:lnTo>
                      <a:pt x="0" y="257"/>
                    </a:lnTo>
                    <a:lnTo>
                      <a:pt x="4" y="222"/>
                    </a:lnTo>
                    <a:lnTo>
                      <a:pt x="13" y="187"/>
                    </a:lnTo>
                    <a:lnTo>
                      <a:pt x="25" y="151"/>
                    </a:lnTo>
                    <a:lnTo>
                      <a:pt x="45" y="116"/>
                    </a:lnTo>
                    <a:lnTo>
                      <a:pt x="69" y="84"/>
                    </a:lnTo>
                    <a:lnTo>
                      <a:pt x="101" y="55"/>
                    </a:lnTo>
                    <a:lnTo>
                      <a:pt x="142" y="31"/>
                    </a:lnTo>
                    <a:lnTo>
                      <a:pt x="190" y="13"/>
                    </a:lnTo>
                    <a:lnTo>
                      <a:pt x="247" y="2"/>
                    </a:lnTo>
                    <a:lnTo>
                      <a:pt x="314" y="0"/>
                    </a:lnTo>
                    <a:lnTo>
                      <a:pt x="380" y="9"/>
                    </a:lnTo>
                    <a:lnTo>
                      <a:pt x="436" y="33"/>
                    </a:lnTo>
                    <a:lnTo>
                      <a:pt x="484" y="68"/>
                    </a:lnTo>
                    <a:lnTo>
                      <a:pt x="524" y="113"/>
                    </a:lnTo>
                    <a:lnTo>
                      <a:pt x="554" y="165"/>
                    </a:lnTo>
                    <a:lnTo>
                      <a:pt x="577" y="222"/>
                    </a:lnTo>
                    <a:lnTo>
                      <a:pt x="591" y="284"/>
                    </a:lnTo>
                    <a:lnTo>
                      <a:pt x="596" y="347"/>
                    </a:lnTo>
                    <a:lnTo>
                      <a:pt x="595" y="409"/>
                    </a:lnTo>
                    <a:lnTo>
                      <a:pt x="585" y="469"/>
                    </a:lnTo>
                    <a:lnTo>
                      <a:pt x="566" y="525"/>
                    </a:lnTo>
                    <a:lnTo>
                      <a:pt x="540" y="574"/>
                    </a:lnTo>
                    <a:lnTo>
                      <a:pt x="507" y="615"/>
                    </a:lnTo>
                    <a:lnTo>
                      <a:pt x="465" y="645"/>
                    </a:lnTo>
                    <a:lnTo>
                      <a:pt x="417" y="663"/>
                    </a:lnTo>
                    <a:lnTo>
                      <a:pt x="360" y="666"/>
                    </a:lnTo>
                    <a:lnTo>
                      <a:pt x="389" y="659"/>
                    </a:lnTo>
                    <a:lnTo>
                      <a:pt x="417" y="642"/>
                    </a:lnTo>
                    <a:lnTo>
                      <a:pt x="441" y="617"/>
                    </a:lnTo>
                    <a:lnTo>
                      <a:pt x="463" y="583"/>
                    </a:lnTo>
                    <a:lnTo>
                      <a:pt x="482" y="544"/>
                    </a:lnTo>
                    <a:lnTo>
                      <a:pt x="497" y="501"/>
                    </a:lnTo>
                    <a:lnTo>
                      <a:pt x="509" y="454"/>
                    </a:lnTo>
                    <a:lnTo>
                      <a:pt x="517" y="404"/>
                    </a:lnTo>
                    <a:lnTo>
                      <a:pt x="520" y="355"/>
                    </a:lnTo>
                    <a:lnTo>
                      <a:pt x="519" y="305"/>
                    </a:lnTo>
                    <a:lnTo>
                      <a:pt x="514" y="258"/>
                    </a:lnTo>
                    <a:lnTo>
                      <a:pt x="502" y="213"/>
                    </a:lnTo>
                    <a:lnTo>
                      <a:pt x="485" y="174"/>
                    </a:lnTo>
                    <a:lnTo>
                      <a:pt x="462" y="139"/>
                    </a:lnTo>
                    <a:lnTo>
                      <a:pt x="433" y="112"/>
                    </a:lnTo>
                    <a:lnTo>
                      <a:pt x="397" y="93"/>
                    </a:lnTo>
                    <a:lnTo>
                      <a:pt x="341" y="75"/>
                    </a:lnTo>
                    <a:lnTo>
                      <a:pt x="290" y="65"/>
                    </a:lnTo>
                    <a:lnTo>
                      <a:pt x="246" y="61"/>
                    </a:lnTo>
                    <a:lnTo>
                      <a:pt x="207" y="63"/>
                    </a:lnTo>
                    <a:lnTo>
                      <a:pt x="174" y="71"/>
                    </a:lnTo>
                    <a:lnTo>
                      <a:pt x="146" y="84"/>
                    </a:lnTo>
                    <a:lnTo>
                      <a:pt x="121" y="101"/>
                    </a:lnTo>
                    <a:lnTo>
                      <a:pt x="101" y="123"/>
                    </a:lnTo>
                    <a:lnTo>
                      <a:pt x="84" y="149"/>
                    </a:lnTo>
                    <a:lnTo>
                      <a:pt x="69" y="176"/>
                    </a:lnTo>
                    <a:lnTo>
                      <a:pt x="57" y="206"/>
                    </a:lnTo>
                    <a:lnTo>
                      <a:pt x="48" y="239"/>
                    </a:lnTo>
                    <a:lnTo>
                      <a:pt x="40" y="272"/>
                    </a:lnTo>
                    <a:lnTo>
                      <a:pt x="33" y="305"/>
                    </a:lnTo>
                    <a:lnTo>
                      <a:pt x="28" y="339"/>
                    </a:lnTo>
                    <a:lnTo>
                      <a:pt x="22" y="372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13381" name="Freeform 5"/>
              <p:cNvSpPr>
                <a:spLocks/>
              </p:cNvSpPr>
              <p:nvPr userDrawn="1"/>
            </p:nvSpPr>
            <p:spPr bwMode="ltGray">
              <a:xfrm rot="12185230" flipV="1">
                <a:off x="4029" y="1802"/>
                <a:ext cx="571" cy="531"/>
              </a:xfrm>
              <a:custGeom>
                <a:avLst/>
                <a:gdLst>
                  <a:gd name="T0" fmla="*/ 0 w 257"/>
                  <a:gd name="T1" fmla="*/ 0 h 237"/>
                  <a:gd name="T2" fmla="*/ 0 w 257"/>
                  <a:gd name="T3" fmla="*/ 25 h 237"/>
                  <a:gd name="T4" fmla="*/ 3 w 257"/>
                  <a:gd name="T5" fmla="*/ 50 h 237"/>
                  <a:gd name="T6" fmla="*/ 6 w 257"/>
                  <a:gd name="T7" fmla="*/ 75 h 237"/>
                  <a:gd name="T8" fmla="*/ 11 w 257"/>
                  <a:gd name="T9" fmla="*/ 98 h 237"/>
                  <a:gd name="T10" fmla="*/ 18 w 257"/>
                  <a:gd name="T11" fmla="*/ 119 h 237"/>
                  <a:gd name="T12" fmla="*/ 27 w 257"/>
                  <a:gd name="T13" fmla="*/ 141 h 237"/>
                  <a:gd name="T14" fmla="*/ 38 w 257"/>
                  <a:gd name="T15" fmla="*/ 161 h 237"/>
                  <a:gd name="T16" fmla="*/ 51 w 257"/>
                  <a:gd name="T17" fmla="*/ 178 h 237"/>
                  <a:gd name="T18" fmla="*/ 67 w 257"/>
                  <a:gd name="T19" fmla="*/ 194 h 237"/>
                  <a:gd name="T20" fmla="*/ 86 w 257"/>
                  <a:gd name="T21" fmla="*/ 208 h 237"/>
                  <a:gd name="T22" fmla="*/ 106 w 257"/>
                  <a:gd name="T23" fmla="*/ 219 h 237"/>
                  <a:gd name="T24" fmla="*/ 131 w 257"/>
                  <a:gd name="T25" fmla="*/ 228 h 237"/>
                  <a:gd name="T26" fmla="*/ 158 w 257"/>
                  <a:gd name="T27" fmla="*/ 234 h 237"/>
                  <a:gd name="T28" fmla="*/ 188 w 257"/>
                  <a:gd name="T29" fmla="*/ 237 h 237"/>
                  <a:gd name="T30" fmla="*/ 220 w 257"/>
                  <a:gd name="T31" fmla="*/ 236 h 237"/>
                  <a:gd name="T32" fmla="*/ 257 w 257"/>
                  <a:gd name="T33" fmla="*/ 232 h 237"/>
                  <a:gd name="T34" fmla="*/ 224 w 257"/>
                  <a:gd name="T35" fmla="*/ 227 h 237"/>
                  <a:gd name="T36" fmla="*/ 195 w 257"/>
                  <a:gd name="T37" fmla="*/ 220 h 237"/>
                  <a:gd name="T38" fmla="*/ 170 w 257"/>
                  <a:gd name="T39" fmla="*/ 212 h 237"/>
                  <a:gd name="T40" fmla="*/ 148 w 257"/>
                  <a:gd name="T41" fmla="*/ 204 h 237"/>
                  <a:gd name="T42" fmla="*/ 128 w 257"/>
                  <a:gd name="T43" fmla="*/ 193 h 237"/>
                  <a:gd name="T44" fmla="*/ 112 w 257"/>
                  <a:gd name="T45" fmla="*/ 182 h 237"/>
                  <a:gd name="T46" fmla="*/ 97 w 257"/>
                  <a:gd name="T47" fmla="*/ 169 h 237"/>
                  <a:gd name="T48" fmla="*/ 84 w 257"/>
                  <a:gd name="T49" fmla="*/ 155 h 237"/>
                  <a:gd name="T50" fmla="*/ 72 w 257"/>
                  <a:gd name="T51" fmla="*/ 141 h 237"/>
                  <a:gd name="T52" fmla="*/ 61 w 257"/>
                  <a:gd name="T53" fmla="*/ 125 h 237"/>
                  <a:gd name="T54" fmla="*/ 52 w 257"/>
                  <a:gd name="T55" fmla="*/ 107 h 237"/>
                  <a:gd name="T56" fmla="*/ 43 w 257"/>
                  <a:gd name="T57" fmla="*/ 88 h 237"/>
                  <a:gd name="T58" fmla="*/ 33 w 257"/>
                  <a:gd name="T59" fmla="*/ 69 h 237"/>
                  <a:gd name="T60" fmla="*/ 23 w 257"/>
                  <a:gd name="T61" fmla="*/ 47 h 237"/>
                  <a:gd name="T62" fmla="*/ 12 w 257"/>
                  <a:gd name="T63" fmla="*/ 24 h 237"/>
                  <a:gd name="T64" fmla="*/ 0 w 257"/>
                  <a:gd name="T65" fmla="*/ 0 h 2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57" h="237">
                    <a:moveTo>
                      <a:pt x="0" y="0"/>
                    </a:moveTo>
                    <a:lnTo>
                      <a:pt x="0" y="25"/>
                    </a:lnTo>
                    <a:lnTo>
                      <a:pt x="3" y="50"/>
                    </a:lnTo>
                    <a:lnTo>
                      <a:pt x="6" y="75"/>
                    </a:lnTo>
                    <a:lnTo>
                      <a:pt x="11" y="98"/>
                    </a:lnTo>
                    <a:lnTo>
                      <a:pt x="18" y="119"/>
                    </a:lnTo>
                    <a:lnTo>
                      <a:pt x="27" y="141"/>
                    </a:lnTo>
                    <a:lnTo>
                      <a:pt x="38" y="161"/>
                    </a:lnTo>
                    <a:lnTo>
                      <a:pt x="51" y="178"/>
                    </a:lnTo>
                    <a:lnTo>
                      <a:pt x="67" y="194"/>
                    </a:lnTo>
                    <a:lnTo>
                      <a:pt x="86" y="208"/>
                    </a:lnTo>
                    <a:lnTo>
                      <a:pt x="106" y="219"/>
                    </a:lnTo>
                    <a:lnTo>
                      <a:pt x="131" y="228"/>
                    </a:lnTo>
                    <a:lnTo>
                      <a:pt x="158" y="234"/>
                    </a:lnTo>
                    <a:lnTo>
                      <a:pt x="188" y="237"/>
                    </a:lnTo>
                    <a:lnTo>
                      <a:pt x="220" y="236"/>
                    </a:lnTo>
                    <a:lnTo>
                      <a:pt x="257" y="232"/>
                    </a:lnTo>
                    <a:lnTo>
                      <a:pt x="224" y="227"/>
                    </a:lnTo>
                    <a:lnTo>
                      <a:pt x="195" y="220"/>
                    </a:lnTo>
                    <a:lnTo>
                      <a:pt x="170" y="212"/>
                    </a:lnTo>
                    <a:lnTo>
                      <a:pt x="148" y="204"/>
                    </a:lnTo>
                    <a:lnTo>
                      <a:pt x="128" y="193"/>
                    </a:lnTo>
                    <a:lnTo>
                      <a:pt x="112" y="182"/>
                    </a:lnTo>
                    <a:lnTo>
                      <a:pt x="97" y="169"/>
                    </a:lnTo>
                    <a:lnTo>
                      <a:pt x="84" y="155"/>
                    </a:lnTo>
                    <a:lnTo>
                      <a:pt x="72" y="141"/>
                    </a:lnTo>
                    <a:lnTo>
                      <a:pt x="61" y="125"/>
                    </a:lnTo>
                    <a:lnTo>
                      <a:pt x="52" y="107"/>
                    </a:lnTo>
                    <a:lnTo>
                      <a:pt x="43" y="88"/>
                    </a:lnTo>
                    <a:lnTo>
                      <a:pt x="33" y="69"/>
                    </a:lnTo>
                    <a:lnTo>
                      <a:pt x="23" y="47"/>
                    </a:lnTo>
                    <a:lnTo>
                      <a:pt x="12" y="2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13382" name="Freeform 6"/>
              <p:cNvSpPr>
                <a:spLocks/>
              </p:cNvSpPr>
              <p:nvPr userDrawn="1"/>
            </p:nvSpPr>
            <p:spPr bwMode="ltGray">
              <a:xfrm rot="12185230" flipV="1">
                <a:off x="3639" y="2167"/>
                <a:ext cx="277" cy="249"/>
              </a:xfrm>
              <a:custGeom>
                <a:avLst/>
                <a:gdLst>
                  <a:gd name="T0" fmla="*/ 77 w 124"/>
                  <a:gd name="T1" fmla="*/ 0 h 110"/>
                  <a:gd name="T2" fmla="*/ 124 w 124"/>
                  <a:gd name="T3" fmla="*/ 108 h 110"/>
                  <a:gd name="T4" fmla="*/ 120 w 124"/>
                  <a:gd name="T5" fmla="*/ 107 h 110"/>
                  <a:gd name="T6" fmla="*/ 107 w 124"/>
                  <a:gd name="T7" fmla="*/ 105 h 110"/>
                  <a:gd name="T8" fmla="*/ 89 w 124"/>
                  <a:gd name="T9" fmla="*/ 101 h 110"/>
                  <a:gd name="T10" fmla="*/ 68 w 124"/>
                  <a:gd name="T11" fmla="*/ 99 h 110"/>
                  <a:gd name="T12" fmla="*/ 45 w 124"/>
                  <a:gd name="T13" fmla="*/ 97 h 110"/>
                  <a:gd name="T14" fmla="*/ 25 w 124"/>
                  <a:gd name="T15" fmla="*/ 98 h 110"/>
                  <a:gd name="T16" fmla="*/ 9 w 124"/>
                  <a:gd name="T17" fmla="*/ 102 h 110"/>
                  <a:gd name="T18" fmla="*/ 0 w 124"/>
                  <a:gd name="T19" fmla="*/ 110 h 110"/>
                  <a:gd name="T20" fmla="*/ 4 w 124"/>
                  <a:gd name="T21" fmla="*/ 98 h 110"/>
                  <a:gd name="T22" fmla="*/ 8 w 124"/>
                  <a:gd name="T23" fmla="*/ 89 h 110"/>
                  <a:gd name="T24" fmla="*/ 16 w 124"/>
                  <a:gd name="T25" fmla="*/ 82 h 110"/>
                  <a:gd name="T26" fmla="*/ 25 w 124"/>
                  <a:gd name="T27" fmla="*/ 76 h 110"/>
                  <a:gd name="T28" fmla="*/ 36 w 124"/>
                  <a:gd name="T29" fmla="*/ 72 h 110"/>
                  <a:gd name="T30" fmla="*/ 47 w 124"/>
                  <a:gd name="T31" fmla="*/ 71 h 110"/>
                  <a:gd name="T32" fmla="*/ 59 w 124"/>
                  <a:gd name="T33" fmla="*/ 71 h 110"/>
                  <a:gd name="T34" fmla="*/ 72 w 124"/>
                  <a:gd name="T35" fmla="*/ 74 h 110"/>
                  <a:gd name="T36" fmla="*/ 73 w 124"/>
                  <a:gd name="T37" fmla="*/ 71 h 110"/>
                  <a:gd name="T38" fmla="*/ 70 w 124"/>
                  <a:gd name="T39" fmla="*/ 56 h 110"/>
                  <a:gd name="T40" fmla="*/ 67 w 124"/>
                  <a:gd name="T41" fmla="*/ 38 h 110"/>
                  <a:gd name="T42" fmla="*/ 65 w 124"/>
                  <a:gd name="T43" fmla="*/ 30 h 110"/>
                  <a:gd name="T44" fmla="*/ 63 w 124"/>
                  <a:gd name="T45" fmla="*/ 30 h 110"/>
                  <a:gd name="T46" fmla="*/ 61 w 124"/>
                  <a:gd name="T47" fmla="*/ 29 h 110"/>
                  <a:gd name="T48" fmla="*/ 59 w 124"/>
                  <a:gd name="T49" fmla="*/ 26 h 110"/>
                  <a:gd name="T50" fmla="*/ 57 w 124"/>
                  <a:gd name="T51" fmla="*/ 23 h 110"/>
                  <a:gd name="T52" fmla="*/ 57 w 124"/>
                  <a:gd name="T53" fmla="*/ 19 h 110"/>
                  <a:gd name="T54" fmla="*/ 59 w 124"/>
                  <a:gd name="T55" fmla="*/ 14 h 110"/>
                  <a:gd name="T56" fmla="*/ 66 w 124"/>
                  <a:gd name="T57" fmla="*/ 8 h 110"/>
                  <a:gd name="T58" fmla="*/ 77 w 124"/>
                  <a:gd name="T59" fmla="*/ 0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24" h="110">
                    <a:moveTo>
                      <a:pt x="77" y="0"/>
                    </a:moveTo>
                    <a:lnTo>
                      <a:pt x="124" y="108"/>
                    </a:lnTo>
                    <a:lnTo>
                      <a:pt x="120" y="107"/>
                    </a:lnTo>
                    <a:lnTo>
                      <a:pt x="107" y="105"/>
                    </a:lnTo>
                    <a:lnTo>
                      <a:pt x="89" y="101"/>
                    </a:lnTo>
                    <a:lnTo>
                      <a:pt x="68" y="99"/>
                    </a:lnTo>
                    <a:lnTo>
                      <a:pt x="45" y="97"/>
                    </a:lnTo>
                    <a:lnTo>
                      <a:pt x="25" y="98"/>
                    </a:lnTo>
                    <a:lnTo>
                      <a:pt x="9" y="102"/>
                    </a:lnTo>
                    <a:lnTo>
                      <a:pt x="0" y="110"/>
                    </a:lnTo>
                    <a:lnTo>
                      <a:pt x="4" y="98"/>
                    </a:lnTo>
                    <a:lnTo>
                      <a:pt x="8" y="89"/>
                    </a:lnTo>
                    <a:lnTo>
                      <a:pt x="16" y="82"/>
                    </a:lnTo>
                    <a:lnTo>
                      <a:pt x="25" y="76"/>
                    </a:lnTo>
                    <a:lnTo>
                      <a:pt x="36" y="72"/>
                    </a:lnTo>
                    <a:lnTo>
                      <a:pt x="47" y="71"/>
                    </a:lnTo>
                    <a:lnTo>
                      <a:pt x="59" y="71"/>
                    </a:lnTo>
                    <a:lnTo>
                      <a:pt x="72" y="74"/>
                    </a:lnTo>
                    <a:lnTo>
                      <a:pt x="73" y="71"/>
                    </a:lnTo>
                    <a:lnTo>
                      <a:pt x="70" y="56"/>
                    </a:lnTo>
                    <a:lnTo>
                      <a:pt x="67" y="38"/>
                    </a:lnTo>
                    <a:lnTo>
                      <a:pt x="65" y="30"/>
                    </a:lnTo>
                    <a:lnTo>
                      <a:pt x="63" y="30"/>
                    </a:lnTo>
                    <a:lnTo>
                      <a:pt x="61" y="29"/>
                    </a:lnTo>
                    <a:lnTo>
                      <a:pt x="59" y="26"/>
                    </a:lnTo>
                    <a:lnTo>
                      <a:pt x="57" y="23"/>
                    </a:lnTo>
                    <a:lnTo>
                      <a:pt x="57" y="19"/>
                    </a:lnTo>
                    <a:lnTo>
                      <a:pt x="59" y="14"/>
                    </a:lnTo>
                    <a:lnTo>
                      <a:pt x="66" y="8"/>
                    </a:lnTo>
                    <a:lnTo>
                      <a:pt x="77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13383" name="Freeform 7"/>
              <p:cNvSpPr>
                <a:spLocks/>
              </p:cNvSpPr>
              <p:nvPr userDrawn="1"/>
            </p:nvSpPr>
            <p:spPr bwMode="ltGray">
              <a:xfrm rot="12185230" flipV="1">
                <a:off x="3979" y="977"/>
                <a:ext cx="245" cy="347"/>
              </a:xfrm>
              <a:custGeom>
                <a:avLst/>
                <a:gdLst>
                  <a:gd name="T0" fmla="*/ 0 w 109"/>
                  <a:gd name="T1" fmla="*/ 0 h 156"/>
                  <a:gd name="T2" fmla="*/ 5 w 109"/>
                  <a:gd name="T3" fmla="*/ 1 h 156"/>
                  <a:gd name="T4" fmla="*/ 18 w 109"/>
                  <a:gd name="T5" fmla="*/ 5 h 156"/>
                  <a:gd name="T6" fmla="*/ 37 w 109"/>
                  <a:gd name="T7" fmla="*/ 12 h 156"/>
                  <a:gd name="T8" fmla="*/ 58 w 109"/>
                  <a:gd name="T9" fmla="*/ 24 h 156"/>
                  <a:gd name="T10" fmla="*/ 78 w 109"/>
                  <a:gd name="T11" fmla="*/ 44 h 156"/>
                  <a:gd name="T12" fmla="*/ 96 w 109"/>
                  <a:gd name="T13" fmla="*/ 71 h 156"/>
                  <a:gd name="T14" fmla="*/ 107 w 109"/>
                  <a:gd name="T15" fmla="*/ 108 h 156"/>
                  <a:gd name="T16" fmla="*/ 109 w 109"/>
                  <a:gd name="T17" fmla="*/ 156 h 156"/>
                  <a:gd name="T18" fmla="*/ 105 w 109"/>
                  <a:gd name="T19" fmla="*/ 156 h 156"/>
                  <a:gd name="T20" fmla="*/ 99 w 109"/>
                  <a:gd name="T21" fmla="*/ 156 h 156"/>
                  <a:gd name="T22" fmla="*/ 93 w 109"/>
                  <a:gd name="T23" fmla="*/ 156 h 156"/>
                  <a:gd name="T24" fmla="*/ 87 w 109"/>
                  <a:gd name="T25" fmla="*/ 154 h 156"/>
                  <a:gd name="T26" fmla="*/ 81 w 109"/>
                  <a:gd name="T27" fmla="*/ 153 h 156"/>
                  <a:gd name="T28" fmla="*/ 74 w 109"/>
                  <a:gd name="T29" fmla="*/ 150 h 156"/>
                  <a:gd name="T30" fmla="*/ 66 w 109"/>
                  <a:gd name="T31" fmla="*/ 145 h 156"/>
                  <a:gd name="T32" fmla="*/ 58 w 109"/>
                  <a:gd name="T33" fmla="*/ 139 h 156"/>
                  <a:gd name="T34" fmla="*/ 53 w 109"/>
                  <a:gd name="T35" fmla="*/ 126 h 156"/>
                  <a:gd name="T36" fmla="*/ 53 w 109"/>
                  <a:gd name="T37" fmla="*/ 111 h 156"/>
                  <a:gd name="T38" fmla="*/ 56 w 109"/>
                  <a:gd name="T39" fmla="*/ 96 h 156"/>
                  <a:gd name="T40" fmla="*/ 59 w 109"/>
                  <a:gd name="T41" fmla="*/ 80 h 156"/>
                  <a:gd name="T42" fmla="*/ 56 w 109"/>
                  <a:gd name="T43" fmla="*/ 62 h 156"/>
                  <a:gd name="T44" fmla="*/ 48 w 109"/>
                  <a:gd name="T45" fmla="*/ 43 h 156"/>
                  <a:gd name="T46" fmla="*/ 31 w 109"/>
                  <a:gd name="T47" fmla="*/ 23 h 156"/>
                  <a:gd name="T48" fmla="*/ 0 w 109"/>
                  <a:gd name="T49" fmla="*/ 0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09" h="156">
                    <a:moveTo>
                      <a:pt x="0" y="0"/>
                    </a:moveTo>
                    <a:lnTo>
                      <a:pt x="5" y="1"/>
                    </a:lnTo>
                    <a:lnTo>
                      <a:pt x="18" y="5"/>
                    </a:lnTo>
                    <a:lnTo>
                      <a:pt x="37" y="12"/>
                    </a:lnTo>
                    <a:lnTo>
                      <a:pt x="58" y="24"/>
                    </a:lnTo>
                    <a:lnTo>
                      <a:pt x="78" y="44"/>
                    </a:lnTo>
                    <a:lnTo>
                      <a:pt x="96" y="71"/>
                    </a:lnTo>
                    <a:lnTo>
                      <a:pt x="107" y="108"/>
                    </a:lnTo>
                    <a:lnTo>
                      <a:pt x="109" y="156"/>
                    </a:lnTo>
                    <a:lnTo>
                      <a:pt x="105" y="156"/>
                    </a:lnTo>
                    <a:lnTo>
                      <a:pt x="99" y="156"/>
                    </a:lnTo>
                    <a:lnTo>
                      <a:pt x="93" y="156"/>
                    </a:lnTo>
                    <a:lnTo>
                      <a:pt x="87" y="154"/>
                    </a:lnTo>
                    <a:lnTo>
                      <a:pt x="81" y="153"/>
                    </a:lnTo>
                    <a:lnTo>
                      <a:pt x="74" y="150"/>
                    </a:lnTo>
                    <a:lnTo>
                      <a:pt x="66" y="145"/>
                    </a:lnTo>
                    <a:lnTo>
                      <a:pt x="58" y="139"/>
                    </a:lnTo>
                    <a:lnTo>
                      <a:pt x="53" y="126"/>
                    </a:lnTo>
                    <a:lnTo>
                      <a:pt x="53" y="111"/>
                    </a:lnTo>
                    <a:lnTo>
                      <a:pt x="56" y="96"/>
                    </a:lnTo>
                    <a:lnTo>
                      <a:pt x="59" y="80"/>
                    </a:lnTo>
                    <a:lnTo>
                      <a:pt x="56" y="62"/>
                    </a:lnTo>
                    <a:lnTo>
                      <a:pt x="48" y="43"/>
                    </a:lnTo>
                    <a:lnTo>
                      <a:pt x="31" y="2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13384" name="Freeform 8"/>
              <p:cNvSpPr>
                <a:spLocks/>
              </p:cNvSpPr>
              <p:nvPr userDrawn="1"/>
            </p:nvSpPr>
            <p:spPr bwMode="ltGray">
              <a:xfrm rot="12185230" flipV="1">
                <a:off x="3845" y="2207"/>
                <a:ext cx="103" cy="209"/>
              </a:xfrm>
              <a:custGeom>
                <a:avLst/>
                <a:gdLst>
                  <a:gd name="T0" fmla="*/ 31 w 46"/>
                  <a:gd name="T1" fmla="*/ 0 h 94"/>
                  <a:gd name="T2" fmla="*/ 20 w 46"/>
                  <a:gd name="T3" fmla="*/ 38 h 94"/>
                  <a:gd name="T4" fmla="*/ 15 w 46"/>
                  <a:gd name="T5" fmla="*/ 62 h 94"/>
                  <a:gd name="T6" fmla="*/ 11 w 46"/>
                  <a:gd name="T7" fmla="*/ 79 h 94"/>
                  <a:gd name="T8" fmla="*/ 0 w 46"/>
                  <a:gd name="T9" fmla="*/ 94 h 94"/>
                  <a:gd name="T10" fmla="*/ 12 w 46"/>
                  <a:gd name="T11" fmla="*/ 88 h 94"/>
                  <a:gd name="T12" fmla="*/ 23 w 46"/>
                  <a:gd name="T13" fmla="*/ 80 h 94"/>
                  <a:gd name="T14" fmla="*/ 32 w 46"/>
                  <a:gd name="T15" fmla="*/ 69 h 94"/>
                  <a:gd name="T16" fmla="*/ 40 w 46"/>
                  <a:gd name="T17" fmla="*/ 57 h 94"/>
                  <a:gd name="T18" fmla="*/ 45 w 46"/>
                  <a:gd name="T19" fmla="*/ 44 h 94"/>
                  <a:gd name="T20" fmla="*/ 46 w 46"/>
                  <a:gd name="T21" fmla="*/ 30 h 94"/>
                  <a:gd name="T22" fmla="*/ 42 w 46"/>
                  <a:gd name="T23" fmla="*/ 15 h 94"/>
                  <a:gd name="T24" fmla="*/ 31 w 46"/>
                  <a:gd name="T25" fmla="*/ 0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6" h="94">
                    <a:moveTo>
                      <a:pt x="31" y="0"/>
                    </a:moveTo>
                    <a:lnTo>
                      <a:pt x="20" y="38"/>
                    </a:lnTo>
                    <a:lnTo>
                      <a:pt x="15" y="62"/>
                    </a:lnTo>
                    <a:lnTo>
                      <a:pt x="11" y="79"/>
                    </a:lnTo>
                    <a:lnTo>
                      <a:pt x="0" y="94"/>
                    </a:lnTo>
                    <a:lnTo>
                      <a:pt x="12" y="88"/>
                    </a:lnTo>
                    <a:lnTo>
                      <a:pt x="23" y="80"/>
                    </a:lnTo>
                    <a:lnTo>
                      <a:pt x="32" y="69"/>
                    </a:lnTo>
                    <a:lnTo>
                      <a:pt x="40" y="57"/>
                    </a:lnTo>
                    <a:lnTo>
                      <a:pt x="45" y="44"/>
                    </a:lnTo>
                    <a:lnTo>
                      <a:pt x="46" y="30"/>
                    </a:lnTo>
                    <a:lnTo>
                      <a:pt x="42" y="15"/>
                    </a:lnTo>
                    <a:lnTo>
                      <a:pt x="31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13385" name="Freeform 9"/>
              <p:cNvSpPr>
                <a:spLocks/>
              </p:cNvSpPr>
              <p:nvPr userDrawn="1"/>
            </p:nvSpPr>
            <p:spPr bwMode="ltGray">
              <a:xfrm rot="12185230" flipV="1">
                <a:off x="3895" y="1325"/>
                <a:ext cx="120" cy="90"/>
              </a:xfrm>
              <a:custGeom>
                <a:avLst/>
                <a:gdLst>
                  <a:gd name="T0" fmla="*/ 0 w 54"/>
                  <a:gd name="T1" fmla="*/ 0 h 40"/>
                  <a:gd name="T2" fmla="*/ 1 w 54"/>
                  <a:gd name="T3" fmla="*/ 1 h 40"/>
                  <a:gd name="T4" fmla="*/ 6 w 54"/>
                  <a:gd name="T5" fmla="*/ 3 h 40"/>
                  <a:gd name="T6" fmla="*/ 13 w 54"/>
                  <a:gd name="T7" fmla="*/ 8 h 40"/>
                  <a:gd name="T8" fmla="*/ 21 w 54"/>
                  <a:gd name="T9" fmla="*/ 12 h 40"/>
                  <a:gd name="T10" fmla="*/ 29 w 54"/>
                  <a:gd name="T11" fmla="*/ 15 h 40"/>
                  <a:gd name="T12" fmla="*/ 38 w 54"/>
                  <a:gd name="T13" fmla="*/ 17 h 40"/>
                  <a:gd name="T14" fmla="*/ 46 w 54"/>
                  <a:gd name="T15" fmla="*/ 18 h 40"/>
                  <a:gd name="T16" fmla="*/ 54 w 54"/>
                  <a:gd name="T17" fmla="*/ 16 h 40"/>
                  <a:gd name="T18" fmla="*/ 53 w 54"/>
                  <a:gd name="T19" fmla="*/ 25 h 40"/>
                  <a:gd name="T20" fmla="*/ 50 w 54"/>
                  <a:gd name="T21" fmla="*/ 33 h 40"/>
                  <a:gd name="T22" fmla="*/ 44 w 54"/>
                  <a:gd name="T23" fmla="*/ 38 h 40"/>
                  <a:gd name="T24" fmla="*/ 37 w 54"/>
                  <a:gd name="T25" fmla="*/ 40 h 40"/>
                  <a:gd name="T26" fmla="*/ 28 w 54"/>
                  <a:gd name="T27" fmla="*/ 39 h 40"/>
                  <a:gd name="T28" fmla="*/ 19 w 54"/>
                  <a:gd name="T29" fmla="*/ 32 h 40"/>
                  <a:gd name="T30" fmla="*/ 10 w 54"/>
                  <a:gd name="T31" fmla="*/ 20 h 40"/>
                  <a:gd name="T32" fmla="*/ 0 w 54"/>
                  <a:gd name="T33" fmla="*/ 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4" h="40">
                    <a:moveTo>
                      <a:pt x="0" y="0"/>
                    </a:moveTo>
                    <a:lnTo>
                      <a:pt x="1" y="1"/>
                    </a:lnTo>
                    <a:lnTo>
                      <a:pt x="6" y="3"/>
                    </a:lnTo>
                    <a:lnTo>
                      <a:pt x="13" y="8"/>
                    </a:lnTo>
                    <a:lnTo>
                      <a:pt x="21" y="12"/>
                    </a:lnTo>
                    <a:lnTo>
                      <a:pt x="29" y="15"/>
                    </a:lnTo>
                    <a:lnTo>
                      <a:pt x="38" y="17"/>
                    </a:lnTo>
                    <a:lnTo>
                      <a:pt x="46" y="18"/>
                    </a:lnTo>
                    <a:lnTo>
                      <a:pt x="54" y="16"/>
                    </a:lnTo>
                    <a:lnTo>
                      <a:pt x="53" y="25"/>
                    </a:lnTo>
                    <a:lnTo>
                      <a:pt x="50" y="33"/>
                    </a:lnTo>
                    <a:lnTo>
                      <a:pt x="44" y="38"/>
                    </a:lnTo>
                    <a:lnTo>
                      <a:pt x="37" y="40"/>
                    </a:lnTo>
                    <a:lnTo>
                      <a:pt x="28" y="39"/>
                    </a:lnTo>
                    <a:lnTo>
                      <a:pt x="19" y="32"/>
                    </a:lnTo>
                    <a:lnTo>
                      <a:pt x="10" y="2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13386" name="Freeform 10"/>
              <p:cNvSpPr>
                <a:spLocks/>
              </p:cNvSpPr>
              <p:nvPr userDrawn="1"/>
            </p:nvSpPr>
            <p:spPr bwMode="ltGray">
              <a:xfrm rot="12185230" flipV="1">
                <a:off x="3010" y="2344"/>
                <a:ext cx="330" cy="2059"/>
              </a:xfrm>
              <a:custGeom>
                <a:avLst/>
                <a:gdLst>
                  <a:gd name="T0" fmla="*/ 0 w 149"/>
                  <a:gd name="T1" fmla="*/ 0 h 704"/>
                  <a:gd name="T2" fmla="*/ 6 w 149"/>
                  <a:gd name="T3" fmla="*/ 6 h 704"/>
                  <a:gd name="T4" fmla="*/ 16 w 149"/>
                  <a:gd name="T5" fmla="*/ 14 h 704"/>
                  <a:gd name="T6" fmla="*/ 28 w 149"/>
                  <a:gd name="T7" fmla="*/ 24 h 704"/>
                  <a:gd name="T8" fmla="*/ 41 w 149"/>
                  <a:gd name="T9" fmla="*/ 37 h 704"/>
                  <a:gd name="T10" fmla="*/ 58 w 149"/>
                  <a:gd name="T11" fmla="*/ 53 h 704"/>
                  <a:gd name="T12" fmla="*/ 73 w 149"/>
                  <a:gd name="T13" fmla="*/ 70 h 704"/>
                  <a:gd name="T14" fmla="*/ 88 w 149"/>
                  <a:gd name="T15" fmla="*/ 90 h 704"/>
                  <a:gd name="T16" fmla="*/ 100 w 149"/>
                  <a:gd name="T17" fmla="*/ 113 h 704"/>
                  <a:gd name="T18" fmla="*/ 112 w 149"/>
                  <a:gd name="T19" fmla="*/ 137 h 704"/>
                  <a:gd name="T20" fmla="*/ 120 w 149"/>
                  <a:gd name="T21" fmla="*/ 165 h 704"/>
                  <a:gd name="T22" fmla="*/ 124 w 149"/>
                  <a:gd name="T23" fmla="*/ 196 h 704"/>
                  <a:gd name="T24" fmla="*/ 126 w 149"/>
                  <a:gd name="T25" fmla="*/ 228 h 704"/>
                  <a:gd name="T26" fmla="*/ 120 w 149"/>
                  <a:gd name="T27" fmla="*/ 264 h 704"/>
                  <a:gd name="T28" fmla="*/ 109 w 149"/>
                  <a:gd name="T29" fmla="*/ 302 h 704"/>
                  <a:gd name="T30" fmla="*/ 92 w 149"/>
                  <a:gd name="T31" fmla="*/ 342 h 704"/>
                  <a:gd name="T32" fmla="*/ 67 w 149"/>
                  <a:gd name="T33" fmla="*/ 386 h 704"/>
                  <a:gd name="T34" fmla="*/ 39 w 149"/>
                  <a:gd name="T35" fmla="*/ 436 h 704"/>
                  <a:gd name="T36" fmla="*/ 21 w 149"/>
                  <a:gd name="T37" fmla="*/ 482 h 704"/>
                  <a:gd name="T38" fmla="*/ 10 w 149"/>
                  <a:gd name="T39" fmla="*/ 525 h 704"/>
                  <a:gd name="T40" fmla="*/ 6 w 149"/>
                  <a:gd name="T41" fmla="*/ 566 h 704"/>
                  <a:gd name="T42" fmla="*/ 6 w 149"/>
                  <a:gd name="T43" fmla="*/ 605 h 704"/>
                  <a:gd name="T44" fmla="*/ 8 w 149"/>
                  <a:gd name="T45" fmla="*/ 641 h 704"/>
                  <a:gd name="T46" fmla="*/ 12 w 149"/>
                  <a:gd name="T47" fmla="*/ 673 h 704"/>
                  <a:gd name="T48" fmla="*/ 14 w 149"/>
                  <a:gd name="T49" fmla="*/ 704 h 704"/>
                  <a:gd name="T50" fmla="*/ 41 w 149"/>
                  <a:gd name="T51" fmla="*/ 688 h 704"/>
                  <a:gd name="T52" fmla="*/ 39 w 149"/>
                  <a:gd name="T53" fmla="*/ 680 h 704"/>
                  <a:gd name="T54" fmla="*/ 36 w 149"/>
                  <a:gd name="T55" fmla="*/ 657 h 704"/>
                  <a:gd name="T56" fmla="*/ 33 w 149"/>
                  <a:gd name="T57" fmla="*/ 622 h 704"/>
                  <a:gd name="T58" fmla="*/ 35 w 149"/>
                  <a:gd name="T59" fmla="*/ 575 h 704"/>
                  <a:gd name="T60" fmla="*/ 41 w 149"/>
                  <a:gd name="T61" fmla="*/ 519 h 704"/>
                  <a:gd name="T62" fmla="*/ 58 w 149"/>
                  <a:gd name="T63" fmla="*/ 455 h 704"/>
                  <a:gd name="T64" fmla="*/ 86 w 149"/>
                  <a:gd name="T65" fmla="*/ 386 h 704"/>
                  <a:gd name="T66" fmla="*/ 129 w 149"/>
                  <a:gd name="T67" fmla="*/ 313 h 704"/>
                  <a:gd name="T68" fmla="*/ 143 w 149"/>
                  <a:gd name="T69" fmla="*/ 279 h 704"/>
                  <a:gd name="T70" fmla="*/ 149 w 149"/>
                  <a:gd name="T71" fmla="*/ 235 h 704"/>
                  <a:gd name="T72" fmla="*/ 144 w 149"/>
                  <a:gd name="T73" fmla="*/ 184 h 704"/>
                  <a:gd name="T74" fmla="*/ 131 w 149"/>
                  <a:gd name="T75" fmla="*/ 134 h 704"/>
                  <a:gd name="T76" fmla="*/ 109 w 149"/>
                  <a:gd name="T77" fmla="*/ 85 h 704"/>
                  <a:gd name="T78" fmla="*/ 81 w 149"/>
                  <a:gd name="T79" fmla="*/ 44 h 704"/>
                  <a:gd name="T80" fmla="*/ 44 w 149"/>
                  <a:gd name="T81" fmla="*/ 14 h 704"/>
                  <a:gd name="T82" fmla="*/ 0 w 149"/>
                  <a:gd name="T83" fmla="*/ 0 h 7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49" h="704">
                    <a:moveTo>
                      <a:pt x="0" y="0"/>
                    </a:moveTo>
                    <a:lnTo>
                      <a:pt x="6" y="6"/>
                    </a:lnTo>
                    <a:lnTo>
                      <a:pt x="16" y="14"/>
                    </a:lnTo>
                    <a:lnTo>
                      <a:pt x="28" y="24"/>
                    </a:lnTo>
                    <a:lnTo>
                      <a:pt x="41" y="37"/>
                    </a:lnTo>
                    <a:lnTo>
                      <a:pt x="58" y="53"/>
                    </a:lnTo>
                    <a:lnTo>
                      <a:pt x="73" y="70"/>
                    </a:lnTo>
                    <a:lnTo>
                      <a:pt x="88" y="90"/>
                    </a:lnTo>
                    <a:lnTo>
                      <a:pt x="100" y="113"/>
                    </a:lnTo>
                    <a:lnTo>
                      <a:pt x="112" y="137"/>
                    </a:lnTo>
                    <a:lnTo>
                      <a:pt x="120" y="165"/>
                    </a:lnTo>
                    <a:lnTo>
                      <a:pt x="124" y="196"/>
                    </a:lnTo>
                    <a:lnTo>
                      <a:pt x="126" y="228"/>
                    </a:lnTo>
                    <a:lnTo>
                      <a:pt x="120" y="264"/>
                    </a:lnTo>
                    <a:lnTo>
                      <a:pt x="109" y="302"/>
                    </a:lnTo>
                    <a:lnTo>
                      <a:pt x="92" y="342"/>
                    </a:lnTo>
                    <a:lnTo>
                      <a:pt x="67" y="386"/>
                    </a:lnTo>
                    <a:lnTo>
                      <a:pt x="39" y="436"/>
                    </a:lnTo>
                    <a:lnTo>
                      <a:pt x="21" y="482"/>
                    </a:lnTo>
                    <a:lnTo>
                      <a:pt x="10" y="525"/>
                    </a:lnTo>
                    <a:lnTo>
                      <a:pt x="6" y="566"/>
                    </a:lnTo>
                    <a:lnTo>
                      <a:pt x="6" y="605"/>
                    </a:lnTo>
                    <a:lnTo>
                      <a:pt x="8" y="641"/>
                    </a:lnTo>
                    <a:lnTo>
                      <a:pt x="12" y="673"/>
                    </a:lnTo>
                    <a:lnTo>
                      <a:pt x="14" y="704"/>
                    </a:lnTo>
                    <a:lnTo>
                      <a:pt x="41" y="688"/>
                    </a:lnTo>
                    <a:lnTo>
                      <a:pt x="39" y="680"/>
                    </a:lnTo>
                    <a:lnTo>
                      <a:pt x="36" y="657"/>
                    </a:lnTo>
                    <a:lnTo>
                      <a:pt x="33" y="622"/>
                    </a:lnTo>
                    <a:lnTo>
                      <a:pt x="35" y="575"/>
                    </a:lnTo>
                    <a:lnTo>
                      <a:pt x="41" y="519"/>
                    </a:lnTo>
                    <a:lnTo>
                      <a:pt x="58" y="455"/>
                    </a:lnTo>
                    <a:lnTo>
                      <a:pt x="86" y="386"/>
                    </a:lnTo>
                    <a:lnTo>
                      <a:pt x="129" y="313"/>
                    </a:lnTo>
                    <a:lnTo>
                      <a:pt x="143" y="279"/>
                    </a:lnTo>
                    <a:lnTo>
                      <a:pt x="149" y="235"/>
                    </a:lnTo>
                    <a:lnTo>
                      <a:pt x="144" y="184"/>
                    </a:lnTo>
                    <a:lnTo>
                      <a:pt x="131" y="134"/>
                    </a:lnTo>
                    <a:lnTo>
                      <a:pt x="109" y="85"/>
                    </a:lnTo>
                    <a:lnTo>
                      <a:pt x="81" y="44"/>
                    </a:lnTo>
                    <a:lnTo>
                      <a:pt x="44" y="1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613387" name="Freeform 11"/>
            <p:cNvSpPr>
              <a:spLocks/>
            </p:cNvSpPr>
            <p:nvPr userDrawn="1"/>
          </p:nvSpPr>
          <p:spPr bwMode="ltGray">
            <a:xfrm rot="373331" flipH="1">
              <a:off x="22" y="1957"/>
              <a:ext cx="323" cy="649"/>
            </a:xfrm>
            <a:custGeom>
              <a:avLst/>
              <a:gdLst>
                <a:gd name="T0" fmla="*/ 94 w 128"/>
                <a:gd name="T1" fmla="*/ 0 h 217"/>
                <a:gd name="T2" fmla="*/ 105 w 128"/>
                <a:gd name="T3" fmla="*/ 9 h 217"/>
                <a:gd name="T4" fmla="*/ 115 w 128"/>
                <a:gd name="T5" fmla="*/ 27 h 217"/>
                <a:gd name="T6" fmla="*/ 123 w 128"/>
                <a:gd name="T7" fmla="*/ 50 h 217"/>
                <a:gd name="T8" fmla="*/ 128 w 128"/>
                <a:gd name="T9" fmla="*/ 78 h 217"/>
                <a:gd name="T10" fmla="*/ 127 w 128"/>
                <a:gd name="T11" fmla="*/ 111 h 217"/>
                <a:gd name="T12" fmla="*/ 116 w 128"/>
                <a:gd name="T13" fmla="*/ 145 h 217"/>
                <a:gd name="T14" fmla="*/ 94 w 128"/>
                <a:gd name="T15" fmla="*/ 181 h 217"/>
                <a:gd name="T16" fmla="*/ 60 w 128"/>
                <a:gd name="T17" fmla="*/ 217 h 217"/>
                <a:gd name="T18" fmla="*/ 49 w 128"/>
                <a:gd name="T19" fmla="*/ 213 h 217"/>
                <a:gd name="T20" fmla="*/ 38 w 128"/>
                <a:gd name="T21" fmla="*/ 210 h 217"/>
                <a:gd name="T22" fmla="*/ 26 w 128"/>
                <a:gd name="T23" fmla="*/ 205 h 217"/>
                <a:gd name="T24" fmla="*/ 16 w 128"/>
                <a:gd name="T25" fmla="*/ 201 h 217"/>
                <a:gd name="T26" fmla="*/ 8 w 128"/>
                <a:gd name="T27" fmla="*/ 196 h 217"/>
                <a:gd name="T28" fmla="*/ 2 w 128"/>
                <a:gd name="T29" fmla="*/ 190 h 217"/>
                <a:gd name="T30" fmla="*/ 0 w 128"/>
                <a:gd name="T31" fmla="*/ 183 h 217"/>
                <a:gd name="T32" fmla="*/ 1 w 128"/>
                <a:gd name="T33" fmla="*/ 178 h 217"/>
                <a:gd name="T34" fmla="*/ 13 w 128"/>
                <a:gd name="T35" fmla="*/ 171 h 217"/>
                <a:gd name="T36" fmla="*/ 29 w 128"/>
                <a:gd name="T37" fmla="*/ 161 h 217"/>
                <a:gd name="T38" fmla="*/ 46 w 128"/>
                <a:gd name="T39" fmla="*/ 150 h 217"/>
                <a:gd name="T40" fmla="*/ 63 w 128"/>
                <a:gd name="T41" fmla="*/ 134 h 217"/>
                <a:gd name="T42" fmla="*/ 79 w 128"/>
                <a:gd name="T43" fmla="*/ 112 h 217"/>
                <a:gd name="T44" fmla="*/ 91 w 128"/>
                <a:gd name="T45" fmla="*/ 83 h 217"/>
                <a:gd name="T46" fmla="*/ 97 w 128"/>
                <a:gd name="T47" fmla="*/ 46 h 217"/>
                <a:gd name="T48" fmla="*/ 94 w 128"/>
                <a:gd name="T49" fmla="*/ 0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28" h="217">
                  <a:moveTo>
                    <a:pt x="94" y="0"/>
                  </a:moveTo>
                  <a:lnTo>
                    <a:pt x="105" y="9"/>
                  </a:lnTo>
                  <a:lnTo>
                    <a:pt x="115" y="27"/>
                  </a:lnTo>
                  <a:lnTo>
                    <a:pt x="123" y="50"/>
                  </a:lnTo>
                  <a:lnTo>
                    <a:pt x="128" y="78"/>
                  </a:lnTo>
                  <a:lnTo>
                    <a:pt x="127" y="111"/>
                  </a:lnTo>
                  <a:lnTo>
                    <a:pt x="116" y="145"/>
                  </a:lnTo>
                  <a:lnTo>
                    <a:pt x="94" y="181"/>
                  </a:lnTo>
                  <a:lnTo>
                    <a:pt x="60" y="217"/>
                  </a:lnTo>
                  <a:lnTo>
                    <a:pt x="49" y="213"/>
                  </a:lnTo>
                  <a:lnTo>
                    <a:pt x="38" y="210"/>
                  </a:lnTo>
                  <a:lnTo>
                    <a:pt x="26" y="205"/>
                  </a:lnTo>
                  <a:lnTo>
                    <a:pt x="16" y="201"/>
                  </a:lnTo>
                  <a:lnTo>
                    <a:pt x="8" y="196"/>
                  </a:lnTo>
                  <a:lnTo>
                    <a:pt x="2" y="190"/>
                  </a:lnTo>
                  <a:lnTo>
                    <a:pt x="0" y="183"/>
                  </a:lnTo>
                  <a:lnTo>
                    <a:pt x="1" y="178"/>
                  </a:lnTo>
                  <a:lnTo>
                    <a:pt x="13" y="171"/>
                  </a:lnTo>
                  <a:lnTo>
                    <a:pt x="29" y="161"/>
                  </a:lnTo>
                  <a:lnTo>
                    <a:pt x="46" y="150"/>
                  </a:lnTo>
                  <a:lnTo>
                    <a:pt x="63" y="134"/>
                  </a:lnTo>
                  <a:lnTo>
                    <a:pt x="79" y="112"/>
                  </a:lnTo>
                  <a:lnTo>
                    <a:pt x="91" y="83"/>
                  </a:lnTo>
                  <a:lnTo>
                    <a:pt x="97" y="46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613388" name="Freeform 12"/>
            <p:cNvSpPr>
              <a:spLocks/>
            </p:cNvSpPr>
            <p:nvPr userDrawn="1"/>
          </p:nvSpPr>
          <p:spPr bwMode="ltGray">
            <a:xfrm>
              <a:off x="168" y="1260"/>
              <a:ext cx="1259" cy="1532"/>
            </a:xfrm>
            <a:custGeom>
              <a:avLst/>
              <a:gdLst>
                <a:gd name="T0" fmla="*/ 891 w 1259"/>
                <a:gd name="T1" fmla="*/ 1532 h 1532"/>
                <a:gd name="T2" fmla="*/ 954 w 1259"/>
                <a:gd name="T3" fmla="*/ 1452 h 1532"/>
                <a:gd name="T4" fmla="*/ 1032 w 1259"/>
                <a:gd name="T5" fmla="*/ 1338 h 1532"/>
                <a:gd name="T6" fmla="*/ 1115 w 1259"/>
                <a:gd name="T7" fmla="*/ 1188 h 1532"/>
                <a:gd name="T8" fmla="*/ 1194 w 1259"/>
                <a:gd name="T9" fmla="*/ 1023 h 1532"/>
                <a:gd name="T10" fmla="*/ 1244 w 1259"/>
                <a:gd name="T11" fmla="*/ 841 h 1532"/>
                <a:gd name="T12" fmla="*/ 1259 w 1259"/>
                <a:gd name="T13" fmla="*/ 647 h 1532"/>
                <a:gd name="T14" fmla="*/ 1230 w 1259"/>
                <a:gd name="T15" fmla="*/ 463 h 1532"/>
                <a:gd name="T16" fmla="*/ 1140 w 1259"/>
                <a:gd name="T17" fmla="*/ 294 h 1532"/>
                <a:gd name="T18" fmla="*/ 1043 w 1259"/>
                <a:gd name="T19" fmla="*/ 190 h 1532"/>
                <a:gd name="T20" fmla="*/ 961 w 1259"/>
                <a:gd name="T21" fmla="*/ 109 h 1532"/>
                <a:gd name="T22" fmla="*/ 894 w 1259"/>
                <a:gd name="T23" fmla="*/ 65 h 1532"/>
                <a:gd name="T24" fmla="*/ 786 w 1259"/>
                <a:gd name="T25" fmla="*/ 18 h 1532"/>
                <a:gd name="T26" fmla="*/ 642 w 1259"/>
                <a:gd name="T27" fmla="*/ 0 h 1532"/>
                <a:gd name="T28" fmla="*/ 440 w 1259"/>
                <a:gd name="T29" fmla="*/ 23 h 1532"/>
                <a:gd name="T30" fmla="*/ 366 w 1259"/>
                <a:gd name="T31" fmla="*/ 44 h 1532"/>
                <a:gd name="T32" fmla="*/ 292 w 1259"/>
                <a:gd name="T33" fmla="*/ 58 h 1532"/>
                <a:gd name="T34" fmla="*/ 229 w 1259"/>
                <a:gd name="T35" fmla="*/ 79 h 1532"/>
                <a:gd name="T36" fmla="*/ 178 w 1259"/>
                <a:gd name="T37" fmla="*/ 103 h 1532"/>
                <a:gd name="T38" fmla="*/ 127 w 1259"/>
                <a:gd name="T39" fmla="*/ 127 h 1532"/>
                <a:gd name="T40" fmla="*/ 82 w 1259"/>
                <a:gd name="T41" fmla="*/ 158 h 1532"/>
                <a:gd name="T42" fmla="*/ 41 w 1259"/>
                <a:gd name="T43" fmla="*/ 197 h 1532"/>
                <a:gd name="T44" fmla="*/ 0 w 1259"/>
                <a:gd name="T45" fmla="*/ 243 h 1532"/>
                <a:gd name="T46" fmla="*/ 76 w 1259"/>
                <a:gd name="T47" fmla="*/ 215 h 1532"/>
                <a:gd name="T48" fmla="*/ 144 w 1259"/>
                <a:gd name="T49" fmla="*/ 194 h 1532"/>
                <a:gd name="T50" fmla="*/ 212 w 1259"/>
                <a:gd name="T51" fmla="*/ 179 h 1532"/>
                <a:gd name="T52" fmla="*/ 280 w 1259"/>
                <a:gd name="T53" fmla="*/ 164 h 1532"/>
                <a:gd name="T54" fmla="*/ 336 w 1259"/>
                <a:gd name="T55" fmla="*/ 149 h 1532"/>
                <a:gd name="T56" fmla="*/ 397 w 1259"/>
                <a:gd name="T57" fmla="*/ 149 h 1532"/>
                <a:gd name="T58" fmla="*/ 458 w 1259"/>
                <a:gd name="T59" fmla="*/ 141 h 1532"/>
                <a:gd name="T60" fmla="*/ 511 w 1259"/>
                <a:gd name="T61" fmla="*/ 146 h 1532"/>
                <a:gd name="T62" fmla="*/ 565 w 1259"/>
                <a:gd name="T63" fmla="*/ 152 h 1532"/>
                <a:gd name="T64" fmla="*/ 618 w 1259"/>
                <a:gd name="T65" fmla="*/ 166 h 1532"/>
                <a:gd name="T66" fmla="*/ 669 w 1259"/>
                <a:gd name="T67" fmla="*/ 186 h 1532"/>
                <a:gd name="T68" fmla="*/ 715 w 1259"/>
                <a:gd name="T69" fmla="*/ 205 h 1532"/>
                <a:gd name="T70" fmla="*/ 760 w 1259"/>
                <a:gd name="T71" fmla="*/ 239 h 1532"/>
                <a:gd name="T72" fmla="*/ 811 w 1259"/>
                <a:gd name="T73" fmla="*/ 267 h 1532"/>
                <a:gd name="T74" fmla="*/ 855 w 1259"/>
                <a:gd name="T75" fmla="*/ 307 h 1532"/>
                <a:gd name="T76" fmla="*/ 899 w 1259"/>
                <a:gd name="T77" fmla="*/ 348 h 1532"/>
                <a:gd name="T78" fmla="*/ 971 w 1259"/>
                <a:gd name="T79" fmla="*/ 464 h 1532"/>
                <a:gd name="T80" fmla="*/ 1016 w 1259"/>
                <a:gd name="T81" fmla="*/ 606 h 1532"/>
                <a:gd name="T82" fmla="*/ 1027 w 1259"/>
                <a:gd name="T83" fmla="*/ 774 h 1532"/>
                <a:gd name="T84" fmla="*/ 1022 w 1259"/>
                <a:gd name="T85" fmla="*/ 939 h 1532"/>
                <a:gd name="T86" fmla="*/ 1002 w 1259"/>
                <a:gd name="T87" fmla="*/ 1117 h 1532"/>
                <a:gd name="T88" fmla="*/ 966 w 1259"/>
                <a:gd name="T89" fmla="*/ 1279 h 1532"/>
                <a:gd name="T90" fmla="*/ 933 w 1259"/>
                <a:gd name="T91" fmla="*/ 1421 h 1532"/>
                <a:gd name="T92" fmla="*/ 891 w 1259"/>
                <a:gd name="T93" fmla="*/ 1532 h 15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259" h="1532">
                  <a:moveTo>
                    <a:pt x="891" y="1532"/>
                  </a:moveTo>
                  <a:lnTo>
                    <a:pt x="954" y="1452"/>
                  </a:lnTo>
                  <a:lnTo>
                    <a:pt x="1032" y="1338"/>
                  </a:lnTo>
                  <a:lnTo>
                    <a:pt x="1115" y="1188"/>
                  </a:lnTo>
                  <a:lnTo>
                    <a:pt x="1194" y="1023"/>
                  </a:lnTo>
                  <a:lnTo>
                    <a:pt x="1244" y="841"/>
                  </a:lnTo>
                  <a:lnTo>
                    <a:pt x="1259" y="647"/>
                  </a:lnTo>
                  <a:lnTo>
                    <a:pt x="1230" y="463"/>
                  </a:lnTo>
                  <a:lnTo>
                    <a:pt x="1140" y="294"/>
                  </a:lnTo>
                  <a:lnTo>
                    <a:pt x="1043" y="190"/>
                  </a:lnTo>
                  <a:lnTo>
                    <a:pt x="961" y="109"/>
                  </a:lnTo>
                  <a:lnTo>
                    <a:pt x="894" y="65"/>
                  </a:lnTo>
                  <a:lnTo>
                    <a:pt x="786" y="18"/>
                  </a:lnTo>
                  <a:lnTo>
                    <a:pt x="642" y="0"/>
                  </a:lnTo>
                  <a:lnTo>
                    <a:pt x="440" y="23"/>
                  </a:lnTo>
                  <a:lnTo>
                    <a:pt x="366" y="44"/>
                  </a:lnTo>
                  <a:lnTo>
                    <a:pt x="292" y="58"/>
                  </a:lnTo>
                  <a:lnTo>
                    <a:pt x="229" y="79"/>
                  </a:lnTo>
                  <a:lnTo>
                    <a:pt x="178" y="103"/>
                  </a:lnTo>
                  <a:lnTo>
                    <a:pt x="127" y="127"/>
                  </a:lnTo>
                  <a:lnTo>
                    <a:pt x="82" y="158"/>
                  </a:lnTo>
                  <a:lnTo>
                    <a:pt x="41" y="197"/>
                  </a:lnTo>
                  <a:lnTo>
                    <a:pt x="0" y="243"/>
                  </a:lnTo>
                  <a:lnTo>
                    <a:pt x="76" y="215"/>
                  </a:lnTo>
                  <a:lnTo>
                    <a:pt x="144" y="194"/>
                  </a:lnTo>
                  <a:lnTo>
                    <a:pt x="212" y="179"/>
                  </a:lnTo>
                  <a:lnTo>
                    <a:pt x="280" y="164"/>
                  </a:lnTo>
                  <a:lnTo>
                    <a:pt x="336" y="149"/>
                  </a:lnTo>
                  <a:lnTo>
                    <a:pt x="397" y="149"/>
                  </a:lnTo>
                  <a:lnTo>
                    <a:pt x="458" y="141"/>
                  </a:lnTo>
                  <a:lnTo>
                    <a:pt x="511" y="146"/>
                  </a:lnTo>
                  <a:lnTo>
                    <a:pt x="565" y="152"/>
                  </a:lnTo>
                  <a:lnTo>
                    <a:pt x="618" y="166"/>
                  </a:lnTo>
                  <a:lnTo>
                    <a:pt x="669" y="186"/>
                  </a:lnTo>
                  <a:lnTo>
                    <a:pt x="715" y="205"/>
                  </a:lnTo>
                  <a:lnTo>
                    <a:pt x="760" y="239"/>
                  </a:lnTo>
                  <a:lnTo>
                    <a:pt x="811" y="267"/>
                  </a:lnTo>
                  <a:lnTo>
                    <a:pt x="855" y="307"/>
                  </a:lnTo>
                  <a:lnTo>
                    <a:pt x="899" y="348"/>
                  </a:lnTo>
                  <a:lnTo>
                    <a:pt x="971" y="464"/>
                  </a:lnTo>
                  <a:lnTo>
                    <a:pt x="1016" y="606"/>
                  </a:lnTo>
                  <a:lnTo>
                    <a:pt x="1027" y="774"/>
                  </a:lnTo>
                  <a:lnTo>
                    <a:pt x="1022" y="939"/>
                  </a:lnTo>
                  <a:lnTo>
                    <a:pt x="1002" y="1117"/>
                  </a:lnTo>
                  <a:lnTo>
                    <a:pt x="966" y="1279"/>
                  </a:lnTo>
                  <a:lnTo>
                    <a:pt x="933" y="1421"/>
                  </a:lnTo>
                  <a:lnTo>
                    <a:pt x="891" y="1532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613389" name="Freeform 13"/>
            <p:cNvSpPr>
              <a:spLocks/>
            </p:cNvSpPr>
            <p:nvPr userDrawn="1"/>
          </p:nvSpPr>
          <p:spPr bwMode="ltGray">
            <a:xfrm>
              <a:off x="0" y="2610"/>
              <a:ext cx="801" cy="459"/>
            </a:xfrm>
            <a:custGeom>
              <a:avLst/>
              <a:gdLst>
                <a:gd name="T0" fmla="*/ 0 w 801"/>
                <a:gd name="T1" fmla="*/ 0 h 459"/>
                <a:gd name="T2" fmla="*/ 37 w 801"/>
                <a:gd name="T3" fmla="*/ 69 h 459"/>
                <a:gd name="T4" fmla="*/ 68 w 801"/>
                <a:gd name="T5" fmla="*/ 132 h 459"/>
                <a:gd name="T6" fmla="*/ 110 w 801"/>
                <a:gd name="T7" fmla="*/ 188 h 459"/>
                <a:gd name="T8" fmla="*/ 149 w 801"/>
                <a:gd name="T9" fmla="*/ 229 h 459"/>
                <a:gd name="T10" fmla="*/ 192 w 801"/>
                <a:gd name="T11" fmla="*/ 278 h 459"/>
                <a:gd name="T12" fmla="*/ 250 w 801"/>
                <a:gd name="T13" fmla="*/ 314 h 459"/>
                <a:gd name="T14" fmla="*/ 308 w 801"/>
                <a:gd name="T15" fmla="*/ 336 h 459"/>
                <a:gd name="T16" fmla="*/ 365 w 801"/>
                <a:gd name="T17" fmla="*/ 365 h 459"/>
                <a:gd name="T18" fmla="*/ 430 w 801"/>
                <a:gd name="T19" fmla="*/ 381 h 459"/>
                <a:gd name="T20" fmla="*/ 501 w 801"/>
                <a:gd name="T21" fmla="*/ 390 h 459"/>
                <a:gd name="T22" fmla="*/ 573 w 801"/>
                <a:gd name="T23" fmla="*/ 392 h 459"/>
                <a:gd name="T24" fmla="*/ 646 w 801"/>
                <a:gd name="T25" fmla="*/ 381 h 459"/>
                <a:gd name="T26" fmla="*/ 726 w 801"/>
                <a:gd name="T27" fmla="*/ 362 h 459"/>
                <a:gd name="T28" fmla="*/ 801 w 801"/>
                <a:gd name="T29" fmla="*/ 335 h 459"/>
                <a:gd name="T30" fmla="*/ 731 w 801"/>
                <a:gd name="T31" fmla="*/ 377 h 459"/>
                <a:gd name="T32" fmla="*/ 662 w 801"/>
                <a:gd name="T33" fmla="*/ 404 h 459"/>
                <a:gd name="T34" fmla="*/ 594 w 801"/>
                <a:gd name="T35" fmla="*/ 432 h 459"/>
                <a:gd name="T36" fmla="*/ 532 w 801"/>
                <a:gd name="T37" fmla="*/ 445 h 459"/>
                <a:gd name="T38" fmla="*/ 471 w 801"/>
                <a:gd name="T39" fmla="*/ 459 h 459"/>
                <a:gd name="T40" fmla="*/ 411 w 801"/>
                <a:gd name="T41" fmla="*/ 458 h 459"/>
                <a:gd name="T42" fmla="*/ 350 w 801"/>
                <a:gd name="T43" fmla="*/ 458 h 459"/>
                <a:gd name="T44" fmla="*/ 291 w 801"/>
                <a:gd name="T45" fmla="*/ 450 h 459"/>
                <a:gd name="T46" fmla="*/ 244 w 801"/>
                <a:gd name="T47" fmla="*/ 436 h 459"/>
                <a:gd name="T48" fmla="*/ 192 w 801"/>
                <a:gd name="T49" fmla="*/ 415 h 459"/>
                <a:gd name="T50" fmla="*/ 145 w 801"/>
                <a:gd name="T51" fmla="*/ 394 h 459"/>
                <a:gd name="T52" fmla="*/ 100 w 801"/>
                <a:gd name="T53" fmla="*/ 373 h 459"/>
                <a:gd name="T54" fmla="*/ 60 w 801"/>
                <a:gd name="T55" fmla="*/ 347 h 459"/>
                <a:gd name="T56" fmla="*/ 0 w 801"/>
                <a:gd name="T57" fmla="*/ 294 h 459"/>
                <a:gd name="T58" fmla="*/ 0 w 801"/>
                <a:gd name="T59" fmla="*/ 0 h 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801" h="459">
                  <a:moveTo>
                    <a:pt x="0" y="0"/>
                  </a:moveTo>
                  <a:lnTo>
                    <a:pt x="37" y="69"/>
                  </a:lnTo>
                  <a:lnTo>
                    <a:pt x="68" y="132"/>
                  </a:lnTo>
                  <a:lnTo>
                    <a:pt x="110" y="188"/>
                  </a:lnTo>
                  <a:lnTo>
                    <a:pt x="149" y="229"/>
                  </a:lnTo>
                  <a:lnTo>
                    <a:pt x="192" y="278"/>
                  </a:lnTo>
                  <a:lnTo>
                    <a:pt x="250" y="314"/>
                  </a:lnTo>
                  <a:lnTo>
                    <a:pt x="308" y="336"/>
                  </a:lnTo>
                  <a:lnTo>
                    <a:pt x="365" y="365"/>
                  </a:lnTo>
                  <a:lnTo>
                    <a:pt x="430" y="381"/>
                  </a:lnTo>
                  <a:lnTo>
                    <a:pt x="501" y="390"/>
                  </a:lnTo>
                  <a:lnTo>
                    <a:pt x="573" y="392"/>
                  </a:lnTo>
                  <a:lnTo>
                    <a:pt x="646" y="381"/>
                  </a:lnTo>
                  <a:lnTo>
                    <a:pt x="726" y="362"/>
                  </a:lnTo>
                  <a:lnTo>
                    <a:pt x="801" y="335"/>
                  </a:lnTo>
                  <a:lnTo>
                    <a:pt x="731" y="377"/>
                  </a:lnTo>
                  <a:lnTo>
                    <a:pt x="662" y="404"/>
                  </a:lnTo>
                  <a:lnTo>
                    <a:pt x="594" y="432"/>
                  </a:lnTo>
                  <a:lnTo>
                    <a:pt x="532" y="445"/>
                  </a:lnTo>
                  <a:lnTo>
                    <a:pt x="471" y="459"/>
                  </a:lnTo>
                  <a:lnTo>
                    <a:pt x="411" y="458"/>
                  </a:lnTo>
                  <a:lnTo>
                    <a:pt x="350" y="458"/>
                  </a:lnTo>
                  <a:lnTo>
                    <a:pt x="291" y="450"/>
                  </a:lnTo>
                  <a:lnTo>
                    <a:pt x="244" y="436"/>
                  </a:lnTo>
                  <a:lnTo>
                    <a:pt x="192" y="415"/>
                  </a:lnTo>
                  <a:lnTo>
                    <a:pt x="145" y="394"/>
                  </a:lnTo>
                  <a:lnTo>
                    <a:pt x="100" y="373"/>
                  </a:lnTo>
                  <a:lnTo>
                    <a:pt x="60" y="347"/>
                  </a:lnTo>
                  <a:lnTo>
                    <a:pt x="0" y="29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613390" name="Freeform 14"/>
            <p:cNvSpPr>
              <a:spLocks/>
            </p:cNvSpPr>
            <p:nvPr userDrawn="1"/>
          </p:nvSpPr>
          <p:spPr bwMode="ltGray">
            <a:xfrm rot="373331" flipH="1">
              <a:off x="898" y="2855"/>
              <a:ext cx="354" cy="464"/>
            </a:xfrm>
            <a:custGeom>
              <a:avLst/>
              <a:gdLst>
                <a:gd name="T0" fmla="*/ 75 w 117"/>
                <a:gd name="T1" fmla="*/ 0 h 132"/>
                <a:gd name="T2" fmla="*/ 0 w 117"/>
                <a:gd name="T3" fmla="*/ 25 h 132"/>
                <a:gd name="T4" fmla="*/ 3 w 117"/>
                <a:gd name="T5" fmla="*/ 26 h 132"/>
                <a:gd name="T6" fmla="*/ 14 w 117"/>
                <a:gd name="T7" fmla="*/ 29 h 132"/>
                <a:gd name="T8" fmla="*/ 29 w 117"/>
                <a:gd name="T9" fmla="*/ 36 h 132"/>
                <a:gd name="T10" fmla="*/ 46 w 117"/>
                <a:gd name="T11" fmla="*/ 47 h 132"/>
                <a:gd name="T12" fmla="*/ 66 w 117"/>
                <a:gd name="T13" fmla="*/ 62 h 132"/>
                <a:gd name="T14" fmla="*/ 84 w 117"/>
                <a:gd name="T15" fmla="*/ 80 h 132"/>
                <a:gd name="T16" fmla="*/ 102 w 117"/>
                <a:gd name="T17" fmla="*/ 103 h 132"/>
                <a:gd name="T18" fmla="*/ 116 w 117"/>
                <a:gd name="T19" fmla="*/ 132 h 132"/>
                <a:gd name="T20" fmla="*/ 117 w 117"/>
                <a:gd name="T21" fmla="*/ 120 h 132"/>
                <a:gd name="T22" fmla="*/ 115 w 117"/>
                <a:gd name="T23" fmla="*/ 107 h 132"/>
                <a:gd name="T24" fmla="*/ 108 w 117"/>
                <a:gd name="T25" fmla="*/ 90 h 132"/>
                <a:gd name="T26" fmla="*/ 99 w 117"/>
                <a:gd name="T27" fmla="*/ 74 h 132"/>
                <a:gd name="T28" fmla="*/ 89 w 117"/>
                <a:gd name="T29" fmla="*/ 58 h 132"/>
                <a:gd name="T30" fmla="*/ 78 w 117"/>
                <a:gd name="T31" fmla="*/ 45 h 132"/>
                <a:gd name="T32" fmla="*/ 67 w 117"/>
                <a:gd name="T33" fmla="*/ 36 h 132"/>
                <a:gd name="T34" fmla="*/ 58 w 117"/>
                <a:gd name="T35" fmla="*/ 32 h 132"/>
                <a:gd name="T36" fmla="*/ 69 w 117"/>
                <a:gd name="T37" fmla="*/ 29 h 132"/>
                <a:gd name="T38" fmla="*/ 79 w 117"/>
                <a:gd name="T39" fmla="*/ 28 h 132"/>
                <a:gd name="T40" fmla="*/ 89 w 117"/>
                <a:gd name="T41" fmla="*/ 26 h 132"/>
                <a:gd name="T42" fmla="*/ 98 w 117"/>
                <a:gd name="T43" fmla="*/ 25 h 132"/>
                <a:gd name="T44" fmla="*/ 105 w 117"/>
                <a:gd name="T45" fmla="*/ 24 h 132"/>
                <a:gd name="T46" fmla="*/ 109 w 117"/>
                <a:gd name="T47" fmla="*/ 22 h 132"/>
                <a:gd name="T48" fmla="*/ 113 w 117"/>
                <a:gd name="T49" fmla="*/ 21 h 132"/>
                <a:gd name="T50" fmla="*/ 114 w 117"/>
                <a:gd name="T51" fmla="*/ 21 h 132"/>
                <a:gd name="T52" fmla="*/ 75 w 117"/>
                <a:gd name="T53" fmla="*/ 0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7" h="132">
                  <a:moveTo>
                    <a:pt x="75" y="0"/>
                  </a:moveTo>
                  <a:lnTo>
                    <a:pt x="0" y="25"/>
                  </a:lnTo>
                  <a:lnTo>
                    <a:pt x="3" y="26"/>
                  </a:lnTo>
                  <a:lnTo>
                    <a:pt x="14" y="29"/>
                  </a:lnTo>
                  <a:lnTo>
                    <a:pt x="29" y="36"/>
                  </a:lnTo>
                  <a:lnTo>
                    <a:pt x="46" y="47"/>
                  </a:lnTo>
                  <a:lnTo>
                    <a:pt x="66" y="62"/>
                  </a:lnTo>
                  <a:lnTo>
                    <a:pt x="84" y="80"/>
                  </a:lnTo>
                  <a:lnTo>
                    <a:pt x="102" y="103"/>
                  </a:lnTo>
                  <a:lnTo>
                    <a:pt x="116" y="132"/>
                  </a:lnTo>
                  <a:lnTo>
                    <a:pt x="117" y="120"/>
                  </a:lnTo>
                  <a:lnTo>
                    <a:pt x="115" y="107"/>
                  </a:lnTo>
                  <a:lnTo>
                    <a:pt x="108" y="90"/>
                  </a:lnTo>
                  <a:lnTo>
                    <a:pt x="99" y="74"/>
                  </a:lnTo>
                  <a:lnTo>
                    <a:pt x="89" y="58"/>
                  </a:lnTo>
                  <a:lnTo>
                    <a:pt x="78" y="45"/>
                  </a:lnTo>
                  <a:lnTo>
                    <a:pt x="67" y="36"/>
                  </a:lnTo>
                  <a:lnTo>
                    <a:pt x="58" y="32"/>
                  </a:lnTo>
                  <a:lnTo>
                    <a:pt x="69" y="29"/>
                  </a:lnTo>
                  <a:lnTo>
                    <a:pt x="79" y="28"/>
                  </a:lnTo>
                  <a:lnTo>
                    <a:pt x="89" y="26"/>
                  </a:lnTo>
                  <a:lnTo>
                    <a:pt x="98" y="25"/>
                  </a:lnTo>
                  <a:lnTo>
                    <a:pt x="105" y="24"/>
                  </a:lnTo>
                  <a:lnTo>
                    <a:pt x="109" y="22"/>
                  </a:lnTo>
                  <a:lnTo>
                    <a:pt x="113" y="21"/>
                  </a:lnTo>
                  <a:lnTo>
                    <a:pt x="114" y="21"/>
                  </a:lnTo>
                  <a:lnTo>
                    <a:pt x="75" y="0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613391" name="Freeform 15"/>
            <p:cNvSpPr>
              <a:spLocks/>
            </p:cNvSpPr>
            <p:nvPr userDrawn="1"/>
          </p:nvSpPr>
          <p:spPr bwMode="ltGray">
            <a:xfrm rot="373331" flipH="1">
              <a:off x="799" y="2979"/>
              <a:ext cx="87" cy="274"/>
            </a:xfrm>
            <a:custGeom>
              <a:avLst/>
              <a:gdLst>
                <a:gd name="T0" fmla="*/ 29 w 29"/>
                <a:gd name="T1" fmla="*/ 0 h 77"/>
                <a:gd name="T2" fmla="*/ 23 w 29"/>
                <a:gd name="T3" fmla="*/ 0 h 77"/>
                <a:gd name="T4" fmla="*/ 16 w 29"/>
                <a:gd name="T5" fmla="*/ 4 h 77"/>
                <a:gd name="T6" fmla="*/ 9 w 29"/>
                <a:gd name="T7" fmla="*/ 9 h 77"/>
                <a:gd name="T8" fmla="*/ 4 w 29"/>
                <a:gd name="T9" fmla="*/ 19 h 77"/>
                <a:gd name="T10" fmla="*/ 1 w 29"/>
                <a:gd name="T11" fmla="*/ 30 h 77"/>
                <a:gd name="T12" fmla="*/ 0 w 29"/>
                <a:gd name="T13" fmla="*/ 44 h 77"/>
                <a:gd name="T14" fmla="*/ 3 w 29"/>
                <a:gd name="T15" fmla="*/ 60 h 77"/>
                <a:gd name="T16" fmla="*/ 11 w 29"/>
                <a:gd name="T17" fmla="*/ 77 h 77"/>
                <a:gd name="T18" fmla="*/ 15 w 29"/>
                <a:gd name="T19" fmla="*/ 53 h 77"/>
                <a:gd name="T20" fmla="*/ 19 w 29"/>
                <a:gd name="T21" fmla="*/ 37 h 77"/>
                <a:gd name="T22" fmla="*/ 23 w 29"/>
                <a:gd name="T23" fmla="*/ 22 h 77"/>
                <a:gd name="T24" fmla="*/ 29 w 29"/>
                <a:gd name="T25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9" h="77">
                  <a:moveTo>
                    <a:pt x="29" y="0"/>
                  </a:moveTo>
                  <a:lnTo>
                    <a:pt x="23" y="0"/>
                  </a:lnTo>
                  <a:lnTo>
                    <a:pt x="16" y="4"/>
                  </a:lnTo>
                  <a:lnTo>
                    <a:pt x="9" y="9"/>
                  </a:lnTo>
                  <a:lnTo>
                    <a:pt x="4" y="19"/>
                  </a:lnTo>
                  <a:lnTo>
                    <a:pt x="1" y="30"/>
                  </a:lnTo>
                  <a:lnTo>
                    <a:pt x="0" y="44"/>
                  </a:lnTo>
                  <a:lnTo>
                    <a:pt x="3" y="60"/>
                  </a:lnTo>
                  <a:lnTo>
                    <a:pt x="11" y="77"/>
                  </a:lnTo>
                  <a:lnTo>
                    <a:pt x="15" y="53"/>
                  </a:lnTo>
                  <a:lnTo>
                    <a:pt x="19" y="37"/>
                  </a:lnTo>
                  <a:lnTo>
                    <a:pt x="23" y="22"/>
                  </a:lnTo>
                  <a:lnTo>
                    <a:pt x="29" y="0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613392" name="Freeform 16"/>
            <p:cNvSpPr>
              <a:spLocks/>
            </p:cNvSpPr>
            <p:nvPr userDrawn="1"/>
          </p:nvSpPr>
          <p:spPr bwMode="ltGray">
            <a:xfrm>
              <a:off x="1190" y="3273"/>
              <a:ext cx="1108" cy="1047"/>
            </a:xfrm>
            <a:custGeom>
              <a:avLst/>
              <a:gdLst>
                <a:gd name="T0" fmla="*/ 784 w 1108"/>
                <a:gd name="T1" fmla="*/ 1047 h 1047"/>
                <a:gd name="T2" fmla="*/ 692 w 1108"/>
                <a:gd name="T3" fmla="*/ 1011 h 1047"/>
                <a:gd name="T4" fmla="*/ 607 w 1108"/>
                <a:gd name="T5" fmla="*/ 945 h 1047"/>
                <a:gd name="T6" fmla="*/ 517 w 1108"/>
                <a:gd name="T7" fmla="*/ 861 h 1047"/>
                <a:gd name="T8" fmla="*/ 432 w 1108"/>
                <a:gd name="T9" fmla="*/ 776 h 1047"/>
                <a:gd name="T10" fmla="*/ 350 w 1108"/>
                <a:gd name="T11" fmla="*/ 677 h 1047"/>
                <a:gd name="T12" fmla="*/ 266 w 1108"/>
                <a:gd name="T13" fmla="*/ 563 h 1047"/>
                <a:gd name="T14" fmla="*/ 188 w 1108"/>
                <a:gd name="T15" fmla="*/ 447 h 1047"/>
                <a:gd name="T16" fmla="*/ 122 w 1108"/>
                <a:gd name="T17" fmla="*/ 325 h 1047"/>
                <a:gd name="T18" fmla="*/ 65 w 1108"/>
                <a:gd name="T19" fmla="*/ 211 h 1047"/>
                <a:gd name="T20" fmla="*/ 21 w 1108"/>
                <a:gd name="T21" fmla="*/ 101 h 1047"/>
                <a:gd name="T22" fmla="*/ 0 w 1108"/>
                <a:gd name="T23" fmla="*/ 0 h 1047"/>
                <a:gd name="T24" fmla="*/ 109 w 1108"/>
                <a:gd name="T25" fmla="*/ 217 h 1047"/>
                <a:gd name="T26" fmla="*/ 209 w 1108"/>
                <a:gd name="T27" fmla="*/ 378 h 1047"/>
                <a:gd name="T28" fmla="*/ 294 w 1108"/>
                <a:gd name="T29" fmla="*/ 500 h 1047"/>
                <a:gd name="T30" fmla="*/ 373 w 1108"/>
                <a:gd name="T31" fmla="*/ 590 h 1047"/>
                <a:gd name="T32" fmla="*/ 441 w 1108"/>
                <a:gd name="T33" fmla="*/ 661 h 1047"/>
                <a:gd name="T34" fmla="*/ 506 w 1108"/>
                <a:gd name="T35" fmla="*/ 713 h 1047"/>
                <a:gd name="T36" fmla="*/ 564 w 1108"/>
                <a:gd name="T37" fmla="*/ 754 h 1047"/>
                <a:gd name="T38" fmla="*/ 620 w 1108"/>
                <a:gd name="T39" fmla="*/ 801 h 1047"/>
                <a:gd name="T40" fmla="*/ 754 w 1108"/>
                <a:gd name="T41" fmla="*/ 899 h 1047"/>
                <a:gd name="T42" fmla="*/ 925 w 1108"/>
                <a:gd name="T43" fmla="*/ 977 h 1047"/>
                <a:gd name="T44" fmla="*/ 1108 w 1108"/>
                <a:gd name="T45" fmla="*/ 1047 h 1047"/>
                <a:gd name="T46" fmla="*/ 784 w 1108"/>
                <a:gd name="T47" fmla="*/ 1047 h 10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108" h="1047">
                  <a:moveTo>
                    <a:pt x="784" y="1047"/>
                  </a:moveTo>
                  <a:lnTo>
                    <a:pt x="692" y="1011"/>
                  </a:lnTo>
                  <a:lnTo>
                    <a:pt x="607" y="945"/>
                  </a:lnTo>
                  <a:lnTo>
                    <a:pt x="517" y="861"/>
                  </a:lnTo>
                  <a:lnTo>
                    <a:pt x="432" y="776"/>
                  </a:lnTo>
                  <a:lnTo>
                    <a:pt x="350" y="677"/>
                  </a:lnTo>
                  <a:lnTo>
                    <a:pt x="266" y="563"/>
                  </a:lnTo>
                  <a:lnTo>
                    <a:pt x="188" y="447"/>
                  </a:lnTo>
                  <a:lnTo>
                    <a:pt x="122" y="325"/>
                  </a:lnTo>
                  <a:lnTo>
                    <a:pt x="65" y="211"/>
                  </a:lnTo>
                  <a:lnTo>
                    <a:pt x="21" y="101"/>
                  </a:lnTo>
                  <a:lnTo>
                    <a:pt x="0" y="0"/>
                  </a:lnTo>
                  <a:lnTo>
                    <a:pt x="109" y="217"/>
                  </a:lnTo>
                  <a:lnTo>
                    <a:pt x="209" y="378"/>
                  </a:lnTo>
                  <a:lnTo>
                    <a:pt x="294" y="500"/>
                  </a:lnTo>
                  <a:lnTo>
                    <a:pt x="373" y="590"/>
                  </a:lnTo>
                  <a:lnTo>
                    <a:pt x="441" y="661"/>
                  </a:lnTo>
                  <a:lnTo>
                    <a:pt x="506" y="713"/>
                  </a:lnTo>
                  <a:lnTo>
                    <a:pt x="564" y="754"/>
                  </a:lnTo>
                  <a:lnTo>
                    <a:pt x="620" y="801"/>
                  </a:lnTo>
                  <a:lnTo>
                    <a:pt x="754" y="899"/>
                  </a:lnTo>
                  <a:lnTo>
                    <a:pt x="925" y="977"/>
                  </a:lnTo>
                  <a:lnTo>
                    <a:pt x="1108" y="1047"/>
                  </a:lnTo>
                  <a:lnTo>
                    <a:pt x="784" y="1047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grpSp>
          <p:nvGrpSpPr>
            <p:cNvPr id="613393" name="Group 17"/>
            <p:cNvGrpSpPr>
              <a:grpSpLocks/>
            </p:cNvGrpSpPr>
            <p:nvPr userDrawn="1"/>
          </p:nvGrpSpPr>
          <p:grpSpPr bwMode="auto">
            <a:xfrm rot="3220060">
              <a:off x="2631" y="754"/>
              <a:ext cx="569" cy="637"/>
              <a:chOff x="1727" y="866"/>
              <a:chExt cx="129" cy="157"/>
            </a:xfrm>
          </p:grpSpPr>
          <p:sp>
            <p:nvSpPr>
              <p:cNvPr id="613394" name="Freeform 18"/>
              <p:cNvSpPr>
                <a:spLocks/>
              </p:cNvSpPr>
              <p:nvPr userDrawn="1"/>
            </p:nvSpPr>
            <p:spPr bwMode="ltGray">
              <a:xfrm>
                <a:off x="1727" y="866"/>
                <a:ext cx="41" cy="59"/>
              </a:xfrm>
              <a:custGeom>
                <a:avLst/>
                <a:gdLst>
                  <a:gd name="T0" fmla="*/ 83 w 83"/>
                  <a:gd name="T1" fmla="*/ 28 h 117"/>
                  <a:gd name="T2" fmla="*/ 27 w 83"/>
                  <a:gd name="T3" fmla="*/ 0 h 117"/>
                  <a:gd name="T4" fmla="*/ 0 w 83"/>
                  <a:gd name="T5" fmla="*/ 117 h 117"/>
                  <a:gd name="T6" fmla="*/ 83 w 83"/>
                  <a:gd name="T7" fmla="*/ 28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3" h="117">
                    <a:moveTo>
                      <a:pt x="83" y="28"/>
                    </a:moveTo>
                    <a:lnTo>
                      <a:pt x="27" y="0"/>
                    </a:lnTo>
                    <a:lnTo>
                      <a:pt x="0" y="117"/>
                    </a:lnTo>
                    <a:lnTo>
                      <a:pt x="83" y="2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13395" name="Freeform 19"/>
              <p:cNvSpPr>
                <a:spLocks/>
              </p:cNvSpPr>
              <p:nvPr userDrawn="1"/>
            </p:nvSpPr>
            <p:spPr bwMode="ltGray">
              <a:xfrm>
                <a:off x="1786" y="894"/>
                <a:ext cx="70" cy="49"/>
              </a:xfrm>
              <a:custGeom>
                <a:avLst/>
                <a:gdLst>
                  <a:gd name="T0" fmla="*/ 0 w 140"/>
                  <a:gd name="T1" fmla="*/ 98 h 98"/>
                  <a:gd name="T2" fmla="*/ 118 w 140"/>
                  <a:gd name="T3" fmla="*/ 0 h 98"/>
                  <a:gd name="T4" fmla="*/ 140 w 140"/>
                  <a:gd name="T5" fmla="*/ 49 h 98"/>
                  <a:gd name="T6" fmla="*/ 0 w 140"/>
                  <a:gd name="T7" fmla="*/ 98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0" h="98">
                    <a:moveTo>
                      <a:pt x="0" y="98"/>
                    </a:moveTo>
                    <a:lnTo>
                      <a:pt x="118" y="0"/>
                    </a:lnTo>
                    <a:lnTo>
                      <a:pt x="140" y="49"/>
                    </a:lnTo>
                    <a:lnTo>
                      <a:pt x="0" y="9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13396" name="Freeform 20"/>
              <p:cNvSpPr>
                <a:spLocks/>
              </p:cNvSpPr>
              <p:nvPr userDrawn="1"/>
            </p:nvSpPr>
            <p:spPr bwMode="ltGray">
              <a:xfrm>
                <a:off x="1772" y="998"/>
                <a:ext cx="73" cy="25"/>
              </a:xfrm>
              <a:custGeom>
                <a:avLst/>
                <a:gdLst>
                  <a:gd name="T0" fmla="*/ 0 w 145"/>
                  <a:gd name="T1" fmla="*/ 7 h 49"/>
                  <a:gd name="T2" fmla="*/ 145 w 145"/>
                  <a:gd name="T3" fmla="*/ 0 h 49"/>
                  <a:gd name="T4" fmla="*/ 131 w 145"/>
                  <a:gd name="T5" fmla="*/ 49 h 49"/>
                  <a:gd name="T6" fmla="*/ 0 w 145"/>
                  <a:gd name="T7" fmla="*/ 7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5" h="49">
                    <a:moveTo>
                      <a:pt x="0" y="7"/>
                    </a:moveTo>
                    <a:lnTo>
                      <a:pt x="145" y="0"/>
                    </a:lnTo>
                    <a:lnTo>
                      <a:pt x="131" y="49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613397" name="Group 21"/>
            <p:cNvGrpSpPr>
              <a:grpSpLocks/>
            </p:cNvGrpSpPr>
            <p:nvPr userDrawn="1"/>
          </p:nvGrpSpPr>
          <p:grpSpPr bwMode="auto">
            <a:xfrm rot="-6691250">
              <a:off x="3637" y="132"/>
              <a:ext cx="356" cy="607"/>
              <a:chOff x="1727" y="866"/>
              <a:chExt cx="129" cy="157"/>
            </a:xfrm>
          </p:grpSpPr>
          <p:sp>
            <p:nvSpPr>
              <p:cNvPr id="613398" name="Freeform 22"/>
              <p:cNvSpPr>
                <a:spLocks/>
              </p:cNvSpPr>
              <p:nvPr userDrawn="1"/>
            </p:nvSpPr>
            <p:spPr bwMode="ltGray">
              <a:xfrm>
                <a:off x="1727" y="866"/>
                <a:ext cx="41" cy="59"/>
              </a:xfrm>
              <a:custGeom>
                <a:avLst/>
                <a:gdLst>
                  <a:gd name="T0" fmla="*/ 83 w 83"/>
                  <a:gd name="T1" fmla="*/ 28 h 117"/>
                  <a:gd name="T2" fmla="*/ 27 w 83"/>
                  <a:gd name="T3" fmla="*/ 0 h 117"/>
                  <a:gd name="T4" fmla="*/ 0 w 83"/>
                  <a:gd name="T5" fmla="*/ 117 h 117"/>
                  <a:gd name="T6" fmla="*/ 83 w 83"/>
                  <a:gd name="T7" fmla="*/ 28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3" h="117">
                    <a:moveTo>
                      <a:pt x="83" y="28"/>
                    </a:moveTo>
                    <a:lnTo>
                      <a:pt x="27" y="0"/>
                    </a:lnTo>
                    <a:lnTo>
                      <a:pt x="0" y="117"/>
                    </a:lnTo>
                    <a:lnTo>
                      <a:pt x="83" y="2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13399" name="Freeform 23"/>
              <p:cNvSpPr>
                <a:spLocks/>
              </p:cNvSpPr>
              <p:nvPr userDrawn="1"/>
            </p:nvSpPr>
            <p:spPr bwMode="ltGray">
              <a:xfrm>
                <a:off x="1786" y="894"/>
                <a:ext cx="70" cy="49"/>
              </a:xfrm>
              <a:custGeom>
                <a:avLst/>
                <a:gdLst>
                  <a:gd name="T0" fmla="*/ 0 w 140"/>
                  <a:gd name="T1" fmla="*/ 98 h 98"/>
                  <a:gd name="T2" fmla="*/ 118 w 140"/>
                  <a:gd name="T3" fmla="*/ 0 h 98"/>
                  <a:gd name="T4" fmla="*/ 140 w 140"/>
                  <a:gd name="T5" fmla="*/ 49 h 98"/>
                  <a:gd name="T6" fmla="*/ 0 w 140"/>
                  <a:gd name="T7" fmla="*/ 98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0" h="98">
                    <a:moveTo>
                      <a:pt x="0" y="98"/>
                    </a:moveTo>
                    <a:lnTo>
                      <a:pt x="118" y="0"/>
                    </a:lnTo>
                    <a:lnTo>
                      <a:pt x="140" y="49"/>
                    </a:lnTo>
                    <a:lnTo>
                      <a:pt x="0" y="9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13400" name="Freeform 24"/>
              <p:cNvSpPr>
                <a:spLocks/>
              </p:cNvSpPr>
              <p:nvPr userDrawn="1"/>
            </p:nvSpPr>
            <p:spPr bwMode="ltGray">
              <a:xfrm>
                <a:off x="1772" y="998"/>
                <a:ext cx="73" cy="25"/>
              </a:xfrm>
              <a:custGeom>
                <a:avLst/>
                <a:gdLst>
                  <a:gd name="T0" fmla="*/ 0 w 145"/>
                  <a:gd name="T1" fmla="*/ 7 h 49"/>
                  <a:gd name="T2" fmla="*/ 145 w 145"/>
                  <a:gd name="T3" fmla="*/ 0 h 49"/>
                  <a:gd name="T4" fmla="*/ 131 w 145"/>
                  <a:gd name="T5" fmla="*/ 49 h 49"/>
                  <a:gd name="T6" fmla="*/ 0 w 145"/>
                  <a:gd name="T7" fmla="*/ 7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5" h="49">
                    <a:moveTo>
                      <a:pt x="0" y="7"/>
                    </a:moveTo>
                    <a:lnTo>
                      <a:pt x="145" y="0"/>
                    </a:lnTo>
                    <a:lnTo>
                      <a:pt x="131" y="49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613401" name="Group 25"/>
            <p:cNvGrpSpPr>
              <a:grpSpLocks/>
            </p:cNvGrpSpPr>
            <p:nvPr userDrawn="1"/>
          </p:nvGrpSpPr>
          <p:grpSpPr bwMode="auto">
            <a:xfrm rot="-13075160">
              <a:off x="668" y="3321"/>
              <a:ext cx="501" cy="502"/>
              <a:chOff x="1727" y="866"/>
              <a:chExt cx="129" cy="157"/>
            </a:xfrm>
          </p:grpSpPr>
          <p:sp>
            <p:nvSpPr>
              <p:cNvPr id="613402" name="Freeform 26"/>
              <p:cNvSpPr>
                <a:spLocks/>
              </p:cNvSpPr>
              <p:nvPr userDrawn="1"/>
            </p:nvSpPr>
            <p:spPr bwMode="ltGray">
              <a:xfrm>
                <a:off x="1727" y="866"/>
                <a:ext cx="41" cy="59"/>
              </a:xfrm>
              <a:custGeom>
                <a:avLst/>
                <a:gdLst>
                  <a:gd name="T0" fmla="*/ 83 w 83"/>
                  <a:gd name="T1" fmla="*/ 28 h 117"/>
                  <a:gd name="T2" fmla="*/ 27 w 83"/>
                  <a:gd name="T3" fmla="*/ 0 h 117"/>
                  <a:gd name="T4" fmla="*/ 0 w 83"/>
                  <a:gd name="T5" fmla="*/ 117 h 117"/>
                  <a:gd name="T6" fmla="*/ 83 w 83"/>
                  <a:gd name="T7" fmla="*/ 28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3" h="117">
                    <a:moveTo>
                      <a:pt x="83" y="28"/>
                    </a:moveTo>
                    <a:lnTo>
                      <a:pt x="27" y="0"/>
                    </a:lnTo>
                    <a:lnTo>
                      <a:pt x="0" y="117"/>
                    </a:lnTo>
                    <a:lnTo>
                      <a:pt x="83" y="2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13403" name="Freeform 27"/>
              <p:cNvSpPr>
                <a:spLocks/>
              </p:cNvSpPr>
              <p:nvPr userDrawn="1"/>
            </p:nvSpPr>
            <p:spPr bwMode="ltGray">
              <a:xfrm>
                <a:off x="1786" y="894"/>
                <a:ext cx="70" cy="49"/>
              </a:xfrm>
              <a:custGeom>
                <a:avLst/>
                <a:gdLst>
                  <a:gd name="T0" fmla="*/ 0 w 140"/>
                  <a:gd name="T1" fmla="*/ 98 h 98"/>
                  <a:gd name="T2" fmla="*/ 118 w 140"/>
                  <a:gd name="T3" fmla="*/ 0 h 98"/>
                  <a:gd name="T4" fmla="*/ 140 w 140"/>
                  <a:gd name="T5" fmla="*/ 49 h 98"/>
                  <a:gd name="T6" fmla="*/ 0 w 140"/>
                  <a:gd name="T7" fmla="*/ 98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0" h="98">
                    <a:moveTo>
                      <a:pt x="0" y="98"/>
                    </a:moveTo>
                    <a:lnTo>
                      <a:pt x="118" y="0"/>
                    </a:lnTo>
                    <a:lnTo>
                      <a:pt x="140" y="49"/>
                    </a:lnTo>
                    <a:lnTo>
                      <a:pt x="0" y="9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13404" name="Freeform 28"/>
              <p:cNvSpPr>
                <a:spLocks/>
              </p:cNvSpPr>
              <p:nvPr userDrawn="1"/>
            </p:nvSpPr>
            <p:spPr bwMode="ltGray">
              <a:xfrm>
                <a:off x="1772" y="998"/>
                <a:ext cx="73" cy="25"/>
              </a:xfrm>
              <a:custGeom>
                <a:avLst/>
                <a:gdLst>
                  <a:gd name="T0" fmla="*/ 0 w 145"/>
                  <a:gd name="T1" fmla="*/ 7 h 49"/>
                  <a:gd name="T2" fmla="*/ 145 w 145"/>
                  <a:gd name="T3" fmla="*/ 0 h 49"/>
                  <a:gd name="T4" fmla="*/ 131 w 145"/>
                  <a:gd name="T5" fmla="*/ 49 h 49"/>
                  <a:gd name="T6" fmla="*/ 0 w 145"/>
                  <a:gd name="T7" fmla="*/ 7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5" h="49">
                    <a:moveTo>
                      <a:pt x="0" y="7"/>
                    </a:moveTo>
                    <a:lnTo>
                      <a:pt x="145" y="0"/>
                    </a:lnTo>
                    <a:lnTo>
                      <a:pt x="131" y="49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613405" name="Group 29"/>
            <p:cNvGrpSpPr>
              <a:grpSpLocks/>
            </p:cNvGrpSpPr>
            <p:nvPr userDrawn="1"/>
          </p:nvGrpSpPr>
          <p:grpSpPr bwMode="auto">
            <a:xfrm rot="4106450" flipH="1">
              <a:off x="393" y="262"/>
              <a:ext cx="709" cy="892"/>
              <a:chOff x="1727" y="866"/>
              <a:chExt cx="129" cy="157"/>
            </a:xfrm>
          </p:grpSpPr>
          <p:sp>
            <p:nvSpPr>
              <p:cNvPr id="613406" name="Freeform 30"/>
              <p:cNvSpPr>
                <a:spLocks/>
              </p:cNvSpPr>
              <p:nvPr userDrawn="1"/>
            </p:nvSpPr>
            <p:spPr bwMode="ltGray">
              <a:xfrm>
                <a:off x="1727" y="866"/>
                <a:ext cx="41" cy="59"/>
              </a:xfrm>
              <a:custGeom>
                <a:avLst/>
                <a:gdLst>
                  <a:gd name="T0" fmla="*/ 83 w 83"/>
                  <a:gd name="T1" fmla="*/ 28 h 117"/>
                  <a:gd name="T2" fmla="*/ 27 w 83"/>
                  <a:gd name="T3" fmla="*/ 0 h 117"/>
                  <a:gd name="T4" fmla="*/ 0 w 83"/>
                  <a:gd name="T5" fmla="*/ 117 h 117"/>
                  <a:gd name="T6" fmla="*/ 83 w 83"/>
                  <a:gd name="T7" fmla="*/ 28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3" h="117">
                    <a:moveTo>
                      <a:pt x="83" y="28"/>
                    </a:moveTo>
                    <a:lnTo>
                      <a:pt x="27" y="0"/>
                    </a:lnTo>
                    <a:lnTo>
                      <a:pt x="0" y="117"/>
                    </a:lnTo>
                    <a:lnTo>
                      <a:pt x="83" y="2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13407" name="Freeform 31"/>
              <p:cNvSpPr>
                <a:spLocks/>
              </p:cNvSpPr>
              <p:nvPr userDrawn="1"/>
            </p:nvSpPr>
            <p:spPr bwMode="ltGray">
              <a:xfrm>
                <a:off x="1786" y="894"/>
                <a:ext cx="70" cy="49"/>
              </a:xfrm>
              <a:custGeom>
                <a:avLst/>
                <a:gdLst>
                  <a:gd name="T0" fmla="*/ 0 w 140"/>
                  <a:gd name="T1" fmla="*/ 98 h 98"/>
                  <a:gd name="T2" fmla="*/ 118 w 140"/>
                  <a:gd name="T3" fmla="*/ 0 h 98"/>
                  <a:gd name="T4" fmla="*/ 140 w 140"/>
                  <a:gd name="T5" fmla="*/ 49 h 98"/>
                  <a:gd name="T6" fmla="*/ 0 w 140"/>
                  <a:gd name="T7" fmla="*/ 98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0" h="98">
                    <a:moveTo>
                      <a:pt x="0" y="98"/>
                    </a:moveTo>
                    <a:lnTo>
                      <a:pt x="118" y="0"/>
                    </a:lnTo>
                    <a:lnTo>
                      <a:pt x="140" y="49"/>
                    </a:lnTo>
                    <a:lnTo>
                      <a:pt x="0" y="9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13408" name="Freeform 32"/>
              <p:cNvSpPr>
                <a:spLocks/>
              </p:cNvSpPr>
              <p:nvPr userDrawn="1"/>
            </p:nvSpPr>
            <p:spPr bwMode="ltGray">
              <a:xfrm>
                <a:off x="1772" y="998"/>
                <a:ext cx="73" cy="25"/>
              </a:xfrm>
              <a:custGeom>
                <a:avLst/>
                <a:gdLst>
                  <a:gd name="T0" fmla="*/ 0 w 145"/>
                  <a:gd name="T1" fmla="*/ 7 h 49"/>
                  <a:gd name="T2" fmla="*/ 145 w 145"/>
                  <a:gd name="T3" fmla="*/ 0 h 49"/>
                  <a:gd name="T4" fmla="*/ 131 w 145"/>
                  <a:gd name="T5" fmla="*/ 49 h 49"/>
                  <a:gd name="T6" fmla="*/ 0 w 145"/>
                  <a:gd name="T7" fmla="*/ 7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5" h="49">
                    <a:moveTo>
                      <a:pt x="0" y="7"/>
                    </a:moveTo>
                    <a:lnTo>
                      <a:pt x="145" y="0"/>
                    </a:lnTo>
                    <a:lnTo>
                      <a:pt x="131" y="49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613409" name="Group 33"/>
            <p:cNvGrpSpPr>
              <a:grpSpLocks/>
            </p:cNvGrpSpPr>
            <p:nvPr userDrawn="1"/>
          </p:nvGrpSpPr>
          <p:grpSpPr bwMode="auto">
            <a:xfrm rot="10015322" flipH="1">
              <a:off x="4625" y="2382"/>
              <a:ext cx="709" cy="892"/>
              <a:chOff x="1727" y="866"/>
              <a:chExt cx="129" cy="157"/>
            </a:xfrm>
          </p:grpSpPr>
          <p:sp>
            <p:nvSpPr>
              <p:cNvPr id="613410" name="Freeform 34"/>
              <p:cNvSpPr>
                <a:spLocks/>
              </p:cNvSpPr>
              <p:nvPr userDrawn="1"/>
            </p:nvSpPr>
            <p:spPr bwMode="ltGray">
              <a:xfrm>
                <a:off x="1727" y="866"/>
                <a:ext cx="41" cy="59"/>
              </a:xfrm>
              <a:custGeom>
                <a:avLst/>
                <a:gdLst>
                  <a:gd name="T0" fmla="*/ 83 w 83"/>
                  <a:gd name="T1" fmla="*/ 28 h 117"/>
                  <a:gd name="T2" fmla="*/ 27 w 83"/>
                  <a:gd name="T3" fmla="*/ 0 h 117"/>
                  <a:gd name="T4" fmla="*/ 0 w 83"/>
                  <a:gd name="T5" fmla="*/ 117 h 117"/>
                  <a:gd name="T6" fmla="*/ 83 w 83"/>
                  <a:gd name="T7" fmla="*/ 28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3" h="117">
                    <a:moveTo>
                      <a:pt x="83" y="28"/>
                    </a:moveTo>
                    <a:lnTo>
                      <a:pt x="27" y="0"/>
                    </a:lnTo>
                    <a:lnTo>
                      <a:pt x="0" y="117"/>
                    </a:lnTo>
                    <a:lnTo>
                      <a:pt x="83" y="2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13411" name="Freeform 35"/>
              <p:cNvSpPr>
                <a:spLocks/>
              </p:cNvSpPr>
              <p:nvPr userDrawn="1"/>
            </p:nvSpPr>
            <p:spPr bwMode="ltGray">
              <a:xfrm>
                <a:off x="1786" y="894"/>
                <a:ext cx="70" cy="49"/>
              </a:xfrm>
              <a:custGeom>
                <a:avLst/>
                <a:gdLst>
                  <a:gd name="T0" fmla="*/ 0 w 140"/>
                  <a:gd name="T1" fmla="*/ 98 h 98"/>
                  <a:gd name="T2" fmla="*/ 118 w 140"/>
                  <a:gd name="T3" fmla="*/ 0 h 98"/>
                  <a:gd name="T4" fmla="*/ 140 w 140"/>
                  <a:gd name="T5" fmla="*/ 49 h 98"/>
                  <a:gd name="T6" fmla="*/ 0 w 140"/>
                  <a:gd name="T7" fmla="*/ 98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0" h="98">
                    <a:moveTo>
                      <a:pt x="0" y="98"/>
                    </a:moveTo>
                    <a:lnTo>
                      <a:pt x="118" y="0"/>
                    </a:lnTo>
                    <a:lnTo>
                      <a:pt x="140" y="49"/>
                    </a:lnTo>
                    <a:lnTo>
                      <a:pt x="0" y="9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13412" name="Freeform 36"/>
              <p:cNvSpPr>
                <a:spLocks/>
              </p:cNvSpPr>
              <p:nvPr userDrawn="1"/>
            </p:nvSpPr>
            <p:spPr bwMode="ltGray">
              <a:xfrm>
                <a:off x="1772" y="998"/>
                <a:ext cx="73" cy="25"/>
              </a:xfrm>
              <a:custGeom>
                <a:avLst/>
                <a:gdLst>
                  <a:gd name="T0" fmla="*/ 0 w 145"/>
                  <a:gd name="T1" fmla="*/ 7 h 49"/>
                  <a:gd name="T2" fmla="*/ 145 w 145"/>
                  <a:gd name="T3" fmla="*/ 0 h 49"/>
                  <a:gd name="T4" fmla="*/ 131 w 145"/>
                  <a:gd name="T5" fmla="*/ 49 h 49"/>
                  <a:gd name="T6" fmla="*/ 0 w 145"/>
                  <a:gd name="T7" fmla="*/ 7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5" h="49">
                    <a:moveTo>
                      <a:pt x="0" y="7"/>
                    </a:moveTo>
                    <a:lnTo>
                      <a:pt x="145" y="0"/>
                    </a:lnTo>
                    <a:lnTo>
                      <a:pt x="131" y="49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613413" name="Freeform 37"/>
            <p:cNvSpPr>
              <a:spLocks/>
            </p:cNvSpPr>
            <p:nvPr userDrawn="1"/>
          </p:nvSpPr>
          <p:spPr bwMode="ltGray">
            <a:xfrm>
              <a:off x="1217" y="2"/>
              <a:ext cx="862" cy="886"/>
            </a:xfrm>
            <a:custGeom>
              <a:avLst/>
              <a:gdLst>
                <a:gd name="T0" fmla="*/ 0 w 862"/>
                <a:gd name="T1" fmla="*/ 0 h 886"/>
                <a:gd name="T2" fmla="*/ 6 w 862"/>
                <a:gd name="T3" fmla="*/ 107 h 886"/>
                <a:gd name="T4" fmla="*/ 37 w 862"/>
                <a:gd name="T5" fmla="*/ 262 h 886"/>
                <a:gd name="T6" fmla="*/ 83 w 862"/>
                <a:gd name="T7" fmla="*/ 410 h 886"/>
                <a:gd name="T8" fmla="*/ 149 w 862"/>
                <a:gd name="T9" fmla="*/ 546 h 886"/>
                <a:gd name="T10" fmla="*/ 237 w 862"/>
                <a:gd name="T11" fmla="*/ 666 h 886"/>
                <a:gd name="T12" fmla="*/ 338 w 862"/>
                <a:gd name="T13" fmla="*/ 764 h 886"/>
                <a:gd name="T14" fmla="*/ 450 w 862"/>
                <a:gd name="T15" fmla="*/ 838 h 886"/>
                <a:gd name="T16" fmla="*/ 579 w 862"/>
                <a:gd name="T17" fmla="*/ 879 h 886"/>
                <a:gd name="T18" fmla="*/ 714 w 862"/>
                <a:gd name="T19" fmla="*/ 886 h 886"/>
                <a:gd name="T20" fmla="*/ 862 w 862"/>
                <a:gd name="T21" fmla="*/ 851 h 886"/>
                <a:gd name="T22" fmla="*/ 784 w 862"/>
                <a:gd name="T23" fmla="*/ 856 h 886"/>
                <a:gd name="T24" fmla="*/ 700 w 862"/>
                <a:gd name="T25" fmla="*/ 835 h 886"/>
                <a:gd name="T26" fmla="*/ 621 w 862"/>
                <a:gd name="T27" fmla="*/ 794 h 886"/>
                <a:gd name="T28" fmla="*/ 542 w 862"/>
                <a:gd name="T29" fmla="*/ 728 h 886"/>
                <a:gd name="T30" fmla="*/ 466 w 862"/>
                <a:gd name="T31" fmla="*/ 649 h 886"/>
                <a:gd name="T32" fmla="*/ 397 w 862"/>
                <a:gd name="T33" fmla="*/ 557 h 886"/>
                <a:gd name="T34" fmla="*/ 334 w 862"/>
                <a:gd name="T35" fmla="*/ 454 h 886"/>
                <a:gd name="T36" fmla="*/ 279 w 862"/>
                <a:gd name="T37" fmla="*/ 339 h 886"/>
                <a:gd name="T38" fmla="*/ 238 w 862"/>
                <a:gd name="T39" fmla="*/ 225 h 886"/>
                <a:gd name="T40" fmla="*/ 205 w 862"/>
                <a:gd name="T41" fmla="*/ 105 h 886"/>
                <a:gd name="T42" fmla="*/ 184 w 862"/>
                <a:gd name="T43" fmla="*/ 3 h 8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62" h="886">
                  <a:moveTo>
                    <a:pt x="0" y="0"/>
                  </a:moveTo>
                  <a:lnTo>
                    <a:pt x="6" y="107"/>
                  </a:lnTo>
                  <a:lnTo>
                    <a:pt x="37" y="262"/>
                  </a:lnTo>
                  <a:lnTo>
                    <a:pt x="83" y="410"/>
                  </a:lnTo>
                  <a:lnTo>
                    <a:pt x="149" y="546"/>
                  </a:lnTo>
                  <a:lnTo>
                    <a:pt x="237" y="666"/>
                  </a:lnTo>
                  <a:lnTo>
                    <a:pt x="338" y="764"/>
                  </a:lnTo>
                  <a:lnTo>
                    <a:pt x="450" y="838"/>
                  </a:lnTo>
                  <a:lnTo>
                    <a:pt x="579" y="879"/>
                  </a:lnTo>
                  <a:lnTo>
                    <a:pt x="714" y="886"/>
                  </a:lnTo>
                  <a:lnTo>
                    <a:pt x="862" y="851"/>
                  </a:lnTo>
                  <a:lnTo>
                    <a:pt x="784" y="856"/>
                  </a:lnTo>
                  <a:lnTo>
                    <a:pt x="700" y="835"/>
                  </a:lnTo>
                  <a:lnTo>
                    <a:pt x="621" y="794"/>
                  </a:lnTo>
                  <a:lnTo>
                    <a:pt x="542" y="728"/>
                  </a:lnTo>
                  <a:lnTo>
                    <a:pt x="466" y="649"/>
                  </a:lnTo>
                  <a:lnTo>
                    <a:pt x="397" y="557"/>
                  </a:lnTo>
                  <a:lnTo>
                    <a:pt x="334" y="454"/>
                  </a:lnTo>
                  <a:lnTo>
                    <a:pt x="279" y="339"/>
                  </a:lnTo>
                  <a:lnTo>
                    <a:pt x="238" y="225"/>
                  </a:lnTo>
                  <a:lnTo>
                    <a:pt x="205" y="105"/>
                  </a:lnTo>
                  <a:lnTo>
                    <a:pt x="184" y="3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613414" name="Freeform 38"/>
            <p:cNvSpPr>
              <a:spLocks/>
            </p:cNvSpPr>
            <p:nvPr userDrawn="1"/>
          </p:nvSpPr>
          <p:spPr bwMode="ltGray">
            <a:xfrm rot="9832527" flipV="1">
              <a:off x="2158" y="102"/>
              <a:ext cx="681" cy="593"/>
            </a:xfrm>
            <a:custGeom>
              <a:avLst/>
              <a:gdLst>
                <a:gd name="T0" fmla="*/ 0 w 257"/>
                <a:gd name="T1" fmla="*/ 0 h 237"/>
                <a:gd name="T2" fmla="*/ 0 w 257"/>
                <a:gd name="T3" fmla="*/ 25 h 237"/>
                <a:gd name="T4" fmla="*/ 3 w 257"/>
                <a:gd name="T5" fmla="*/ 50 h 237"/>
                <a:gd name="T6" fmla="*/ 6 w 257"/>
                <a:gd name="T7" fmla="*/ 75 h 237"/>
                <a:gd name="T8" fmla="*/ 11 w 257"/>
                <a:gd name="T9" fmla="*/ 98 h 237"/>
                <a:gd name="T10" fmla="*/ 18 w 257"/>
                <a:gd name="T11" fmla="*/ 119 h 237"/>
                <a:gd name="T12" fmla="*/ 27 w 257"/>
                <a:gd name="T13" fmla="*/ 141 h 237"/>
                <a:gd name="T14" fmla="*/ 38 w 257"/>
                <a:gd name="T15" fmla="*/ 161 h 237"/>
                <a:gd name="T16" fmla="*/ 51 w 257"/>
                <a:gd name="T17" fmla="*/ 178 h 237"/>
                <a:gd name="T18" fmla="*/ 67 w 257"/>
                <a:gd name="T19" fmla="*/ 194 h 237"/>
                <a:gd name="T20" fmla="*/ 86 w 257"/>
                <a:gd name="T21" fmla="*/ 208 h 237"/>
                <a:gd name="T22" fmla="*/ 106 w 257"/>
                <a:gd name="T23" fmla="*/ 219 h 237"/>
                <a:gd name="T24" fmla="*/ 131 w 257"/>
                <a:gd name="T25" fmla="*/ 228 h 237"/>
                <a:gd name="T26" fmla="*/ 158 w 257"/>
                <a:gd name="T27" fmla="*/ 234 h 237"/>
                <a:gd name="T28" fmla="*/ 188 w 257"/>
                <a:gd name="T29" fmla="*/ 237 h 237"/>
                <a:gd name="T30" fmla="*/ 220 w 257"/>
                <a:gd name="T31" fmla="*/ 236 h 237"/>
                <a:gd name="T32" fmla="*/ 257 w 257"/>
                <a:gd name="T33" fmla="*/ 232 h 237"/>
                <a:gd name="T34" fmla="*/ 224 w 257"/>
                <a:gd name="T35" fmla="*/ 227 h 237"/>
                <a:gd name="T36" fmla="*/ 195 w 257"/>
                <a:gd name="T37" fmla="*/ 220 h 237"/>
                <a:gd name="T38" fmla="*/ 170 w 257"/>
                <a:gd name="T39" fmla="*/ 212 h 237"/>
                <a:gd name="T40" fmla="*/ 148 w 257"/>
                <a:gd name="T41" fmla="*/ 204 h 237"/>
                <a:gd name="T42" fmla="*/ 128 w 257"/>
                <a:gd name="T43" fmla="*/ 193 h 237"/>
                <a:gd name="T44" fmla="*/ 112 w 257"/>
                <a:gd name="T45" fmla="*/ 182 h 237"/>
                <a:gd name="T46" fmla="*/ 97 w 257"/>
                <a:gd name="T47" fmla="*/ 169 h 237"/>
                <a:gd name="T48" fmla="*/ 84 w 257"/>
                <a:gd name="T49" fmla="*/ 155 h 237"/>
                <a:gd name="T50" fmla="*/ 72 w 257"/>
                <a:gd name="T51" fmla="*/ 141 h 237"/>
                <a:gd name="T52" fmla="*/ 61 w 257"/>
                <a:gd name="T53" fmla="*/ 125 h 237"/>
                <a:gd name="T54" fmla="*/ 52 w 257"/>
                <a:gd name="T55" fmla="*/ 107 h 237"/>
                <a:gd name="T56" fmla="*/ 43 w 257"/>
                <a:gd name="T57" fmla="*/ 88 h 237"/>
                <a:gd name="T58" fmla="*/ 33 w 257"/>
                <a:gd name="T59" fmla="*/ 69 h 237"/>
                <a:gd name="T60" fmla="*/ 23 w 257"/>
                <a:gd name="T61" fmla="*/ 47 h 237"/>
                <a:gd name="T62" fmla="*/ 12 w 257"/>
                <a:gd name="T63" fmla="*/ 24 h 237"/>
                <a:gd name="T64" fmla="*/ 0 w 257"/>
                <a:gd name="T65" fmla="*/ 0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237">
                  <a:moveTo>
                    <a:pt x="0" y="0"/>
                  </a:moveTo>
                  <a:lnTo>
                    <a:pt x="0" y="25"/>
                  </a:lnTo>
                  <a:lnTo>
                    <a:pt x="3" y="50"/>
                  </a:lnTo>
                  <a:lnTo>
                    <a:pt x="6" y="75"/>
                  </a:lnTo>
                  <a:lnTo>
                    <a:pt x="11" y="98"/>
                  </a:lnTo>
                  <a:lnTo>
                    <a:pt x="18" y="119"/>
                  </a:lnTo>
                  <a:lnTo>
                    <a:pt x="27" y="141"/>
                  </a:lnTo>
                  <a:lnTo>
                    <a:pt x="38" y="161"/>
                  </a:lnTo>
                  <a:lnTo>
                    <a:pt x="51" y="178"/>
                  </a:lnTo>
                  <a:lnTo>
                    <a:pt x="67" y="194"/>
                  </a:lnTo>
                  <a:lnTo>
                    <a:pt x="86" y="208"/>
                  </a:lnTo>
                  <a:lnTo>
                    <a:pt x="106" y="219"/>
                  </a:lnTo>
                  <a:lnTo>
                    <a:pt x="131" y="228"/>
                  </a:lnTo>
                  <a:lnTo>
                    <a:pt x="158" y="234"/>
                  </a:lnTo>
                  <a:lnTo>
                    <a:pt x="188" y="237"/>
                  </a:lnTo>
                  <a:lnTo>
                    <a:pt x="220" y="236"/>
                  </a:lnTo>
                  <a:lnTo>
                    <a:pt x="257" y="232"/>
                  </a:lnTo>
                  <a:lnTo>
                    <a:pt x="224" y="227"/>
                  </a:lnTo>
                  <a:lnTo>
                    <a:pt x="195" y="220"/>
                  </a:lnTo>
                  <a:lnTo>
                    <a:pt x="170" y="212"/>
                  </a:lnTo>
                  <a:lnTo>
                    <a:pt x="148" y="204"/>
                  </a:lnTo>
                  <a:lnTo>
                    <a:pt x="128" y="193"/>
                  </a:lnTo>
                  <a:lnTo>
                    <a:pt x="112" y="182"/>
                  </a:lnTo>
                  <a:lnTo>
                    <a:pt x="97" y="169"/>
                  </a:lnTo>
                  <a:lnTo>
                    <a:pt x="84" y="155"/>
                  </a:lnTo>
                  <a:lnTo>
                    <a:pt x="72" y="141"/>
                  </a:lnTo>
                  <a:lnTo>
                    <a:pt x="61" y="125"/>
                  </a:lnTo>
                  <a:lnTo>
                    <a:pt x="52" y="107"/>
                  </a:lnTo>
                  <a:lnTo>
                    <a:pt x="43" y="88"/>
                  </a:lnTo>
                  <a:lnTo>
                    <a:pt x="33" y="69"/>
                  </a:lnTo>
                  <a:lnTo>
                    <a:pt x="23" y="47"/>
                  </a:lnTo>
                  <a:lnTo>
                    <a:pt x="12" y="2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613415" name="Freeform 39"/>
            <p:cNvSpPr>
              <a:spLocks/>
            </p:cNvSpPr>
            <p:nvPr userDrawn="1"/>
          </p:nvSpPr>
          <p:spPr bwMode="ltGray">
            <a:xfrm rot="9832527" flipV="1">
              <a:off x="1997" y="858"/>
              <a:ext cx="330" cy="278"/>
            </a:xfrm>
            <a:custGeom>
              <a:avLst/>
              <a:gdLst>
                <a:gd name="T0" fmla="*/ 77 w 124"/>
                <a:gd name="T1" fmla="*/ 0 h 110"/>
                <a:gd name="T2" fmla="*/ 124 w 124"/>
                <a:gd name="T3" fmla="*/ 108 h 110"/>
                <a:gd name="T4" fmla="*/ 120 w 124"/>
                <a:gd name="T5" fmla="*/ 107 h 110"/>
                <a:gd name="T6" fmla="*/ 107 w 124"/>
                <a:gd name="T7" fmla="*/ 105 h 110"/>
                <a:gd name="T8" fmla="*/ 89 w 124"/>
                <a:gd name="T9" fmla="*/ 101 h 110"/>
                <a:gd name="T10" fmla="*/ 68 w 124"/>
                <a:gd name="T11" fmla="*/ 99 h 110"/>
                <a:gd name="T12" fmla="*/ 45 w 124"/>
                <a:gd name="T13" fmla="*/ 97 h 110"/>
                <a:gd name="T14" fmla="*/ 25 w 124"/>
                <a:gd name="T15" fmla="*/ 98 h 110"/>
                <a:gd name="T16" fmla="*/ 9 w 124"/>
                <a:gd name="T17" fmla="*/ 102 h 110"/>
                <a:gd name="T18" fmla="*/ 0 w 124"/>
                <a:gd name="T19" fmla="*/ 110 h 110"/>
                <a:gd name="T20" fmla="*/ 4 w 124"/>
                <a:gd name="T21" fmla="*/ 98 h 110"/>
                <a:gd name="T22" fmla="*/ 8 w 124"/>
                <a:gd name="T23" fmla="*/ 89 h 110"/>
                <a:gd name="T24" fmla="*/ 16 w 124"/>
                <a:gd name="T25" fmla="*/ 82 h 110"/>
                <a:gd name="T26" fmla="*/ 25 w 124"/>
                <a:gd name="T27" fmla="*/ 76 h 110"/>
                <a:gd name="T28" fmla="*/ 36 w 124"/>
                <a:gd name="T29" fmla="*/ 72 h 110"/>
                <a:gd name="T30" fmla="*/ 47 w 124"/>
                <a:gd name="T31" fmla="*/ 71 h 110"/>
                <a:gd name="T32" fmla="*/ 59 w 124"/>
                <a:gd name="T33" fmla="*/ 71 h 110"/>
                <a:gd name="T34" fmla="*/ 72 w 124"/>
                <a:gd name="T35" fmla="*/ 74 h 110"/>
                <a:gd name="T36" fmla="*/ 73 w 124"/>
                <a:gd name="T37" fmla="*/ 71 h 110"/>
                <a:gd name="T38" fmla="*/ 70 w 124"/>
                <a:gd name="T39" fmla="*/ 56 h 110"/>
                <a:gd name="T40" fmla="*/ 67 w 124"/>
                <a:gd name="T41" fmla="*/ 38 h 110"/>
                <a:gd name="T42" fmla="*/ 65 w 124"/>
                <a:gd name="T43" fmla="*/ 30 h 110"/>
                <a:gd name="T44" fmla="*/ 63 w 124"/>
                <a:gd name="T45" fmla="*/ 30 h 110"/>
                <a:gd name="T46" fmla="*/ 61 w 124"/>
                <a:gd name="T47" fmla="*/ 29 h 110"/>
                <a:gd name="T48" fmla="*/ 59 w 124"/>
                <a:gd name="T49" fmla="*/ 26 h 110"/>
                <a:gd name="T50" fmla="*/ 57 w 124"/>
                <a:gd name="T51" fmla="*/ 23 h 110"/>
                <a:gd name="T52" fmla="*/ 57 w 124"/>
                <a:gd name="T53" fmla="*/ 19 h 110"/>
                <a:gd name="T54" fmla="*/ 59 w 124"/>
                <a:gd name="T55" fmla="*/ 14 h 110"/>
                <a:gd name="T56" fmla="*/ 66 w 124"/>
                <a:gd name="T57" fmla="*/ 8 h 110"/>
                <a:gd name="T58" fmla="*/ 77 w 124"/>
                <a:gd name="T59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24" h="110">
                  <a:moveTo>
                    <a:pt x="77" y="0"/>
                  </a:moveTo>
                  <a:lnTo>
                    <a:pt x="124" y="108"/>
                  </a:lnTo>
                  <a:lnTo>
                    <a:pt x="120" y="107"/>
                  </a:lnTo>
                  <a:lnTo>
                    <a:pt x="107" y="105"/>
                  </a:lnTo>
                  <a:lnTo>
                    <a:pt x="89" y="101"/>
                  </a:lnTo>
                  <a:lnTo>
                    <a:pt x="68" y="99"/>
                  </a:lnTo>
                  <a:lnTo>
                    <a:pt x="45" y="97"/>
                  </a:lnTo>
                  <a:lnTo>
                    <a:pt x="25" y="98"/>
                  </a:lnTo>
                  <a:lnTo>
                    <a:pt x="9" y="102"/>
                  </a:lnTo>
                  <a:lnTo>
                    <a:pt x="0" y="110"/>
                  </a:lnTo>
                  <a:lnTo>
                    <a:pt x="4" y="98"/>
                  </a:lnTo>
                  <a:lnTo>
                    <a:pt x="8" y="89"/>
                  </a:lnTo>
                  <a:lnTo>
                    <a:pt x="16" y="82"/>
                  </a:lnTo>
                  <a:lnTo>
                    <a:pt x="25" y="76"/>
                  </a:lnTo>
                  <a:lnTo>
                    <a:pt x="36" y="72"/>
                  </a:lnTo>
                  <a:lnTo>
                    <a:pt x="47" y="71"/>
                  </a:lnTo>
                  <a:lnTo>
                    <a:pt x="59" y="71"/>
                  </a:lnTo>
                  <a:lnTo>
                    <a:pt x="72" y="74"/>
                  </a:lnTo>
                  <a:lnTo>
                    <a:pt x="73" y="71"/>
                  </a:lnTo>
                  <a:lnTo>
                    <a:pt x="70" y="56"/>
                  </a:lnTo>
                  <a:lnTo>
                    <a:pt x="67" y="38"/>
                  </a:lnTo>
                  <a:lnTo>
                    <a:pt x="65" y="30"/>
                  </a:lnTo>
                  <a:lnTo>
                    <a:pt x="63" y="30"/>
                  </a:lnTo>
                  <a:lnTo>
                    <a:pt x="61" y="29"/>
                  </a:lnTo>
                  <a:lnTo>
                    <a:pt x="59" y="26"/>
                  </a:lnTo>
                  <a:lnTo>
                    <a:pt x="57" y="23"/>
                  </a:lnTo>
                  <a:lnTo>
                    <a:pt x="57" y="19"/>
                  </a:lnTo>
                  <a:lnTo>
                    <a:pt x="59" y="14"/>
                  </a:lnTo>
                  <a:lnTo>
                    <a:pt x="66" y="8"/>
                  </a:lnTo>
                  <a:lnTo>
                    <a:pt x="7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613416" name="Freeform 40"/>
            <p:cNvSpPr>
              <a:spLocks/>
            </p:cNvSpPr>
            <p:nvPr userDrawn="1"/>
          </p:nvSpPr>
          <p:spPr bwMode="ltGray">
            <a:xfrm rot="9832527" flipV="1">
              <a:off x="2224" y="808"/>
              <a:ext cx="123" cy="233"/>
            </a:xfrm>
            <a:custGeom>
              <a:avLst/>
              <a:gdLst>
                <a:gd name="T0" fmla="*/ 31 w 46"/>
                <a:gd name="T1" fmla="*/ 0 h 94"/>
                <a:gd name="T2" fmla="*/ 20 w 46"/>
                <a:gd name="T3" fmla="*/ 38 h 94"/>
                <a:gd name="T4" fmla="*/ 15 w 46"/>
                <a:gd name="T5" fmla="*/ 62 h 94"/>
                <a:gd name="T6" fmla="*/ 11 w 46"/>
                <a:gd name="T7" fmla="*/ 79 h 94"/>
                <a:gd name="T8" fmla="*/ 0 w 46"/>
                <a:gd name="T9" fmla="*/ 94 h 94"/>
                <a:gd name="T10" fmla="*/ 12 w 46"/>
                <a:gd name="T11" fmla="*/ 88 h 94"/>
                <a:gd name="T12" fmla="*/ 23 w 46"/>
                <a:gd name="T13" fmla="*/ 80 h 94"/>
                <a:gd name="T14" fmla="*/ 32 w 46"/>
                <a:gd name="T15" fmla="*/ 69 h 94"/>
                <a:gd name="T16" fmla="*/ 40 w 46"/>
                <a:gd name="T17" fmla="*/ 57 h 94"/>
                <a:gd name="T18" fmla="*/ 45 w 46"/>
                <a:gd name="T19" fmla="*/ 44 h 94"/>
                <a:gd name="T20" fmla="*/ 46 w 46"/>
                <a:gd name="T21" fmla="*/ 30 h 94"/>
                <a:gd name="T22" fmla="*/ 42 w 46"/>
                <a:gd name="T23" fmla="*/ 15 h 94"/>
                <a:gd name="T24" fmla="*/ 31 w 46"/>
                <a:gd name="T25" fmla="*/ 0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6" h="94">
                  <a:moveTo>
                    <a:pt x="31" y="0"/>
                  </a:moveTo>
                  <a:lnTo>
                    <a:pt x="20" y="38"/>
                  </a:lnTo>
                  <a:lnTo>
                    <a:pt x="15" y="62"/>
                  </a:lnTo>
                  <a:lnTo>
                    <a:pt x="11" y="79"/>
                  </a:lnTo>
                  <a:lnTo>
                    <a:pt x="0" y="94"/>
                  </a:lnTo>
                  <a:lnTo>
                    <a:pt x="12" y="88"/>
                  </a:lnTo>
                  <a:lnTo>
                    <a:pt x="23" y="80"/>
                  </a:lnTo>
                  <a:lnTo>
                    <a:pt x="32" y="69"/>
                  </a:lnTo>
                  <a:lnTo>
                    <a:pt x="40" y="57"/>
                  </a:lnTo>
                  <a:lnTo>
                    <a:pt x="45" y="44"/>
                  </a:lnTo>
                  <a:lnTo>
                    <a:pt x="46" y="30"/>
                  </a:lnTo>
                  <a:lnTo>
                    <a:pt x="42" y="15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613417" name="Freeform 41"/>
            <p:cNvSpPr>
              <a:spLocks/>
            </p:cNvSpPr>
            <p:nvPr userDrawn="1"/>
          </p:nvSpPr>
          <p:spPr bwMode="ltGray">
            <a:xfrm>
              <a:off x="1603" y="0"/>
              <a:ext cx="124" cy="121"/>
            </a:xfrm>
            <a:custGeom>
              <a:avLst/>
              <a:gdLst>
                <a:gd name="T0" fmla="*/ 124 w 124"/>
                <a:gd name="T1" fmla="*/ 0 h 121"/>
                <a:gd name="T2" fmla="*/ 113 w 124"/>
                <a:gd name="T3" fmla="*/ 9 h 121"/>
                <a:gd name="T4" fmla="*/ 99 w 124"/>
                <a:gd name="T5" fmla="*/ 25 h 121"/>
                <a:gd name="T6" fmla="*/ 81 w 124"/>
                <a:gd name="T7" fmla="*/ 41 h 121"/>
                <a:gd name="T8" fmla="*/ 63 w 124"/>
                <a:gd name="T9" fmla="*/ 54 h 121"/>
                <a:gd name="T10" fmla="*/ 41 w 124"/>
                <a:gd name="T11" fmla="*/ 66 h 121"/>
                <a:gd name="T12" fmla="*/ 22 w 124"/>
                <a:gd name="T13" fmla="*/ 74 h 121"/>
                <a:gd name="T14" fmla="*/ 0 w 124"/>
                <a:gd name="T15" fmla="*/ 75 h 121"/>
                <a:gd name="T16" fmla="*/ 10 w 124"/>
                <a:gd name="T17" fmla="*/ 96 h 121"/>
                <a:gd name="T18" fmla="*/ 23 w 124"/>
                <a:gd name="T19" fmla="*/ 113 h 121"/>
                <a:gd name="T20" fmla="*/ 41 w 124"/>
                <a:gd name="T21" fmla="*/ 121 h 121"/>
                <a:gd name="T22" fmla="*/ 60 w 124"/>
                <a:gd name="T23" fmla="*/ 121 h 121"/>
                <a:gd name="T24" fmla="*/ 83 w 124"/>
                <a:gd name="T25" fmla="*/ 111 h 121"/>
                <a:gd name="T26" fmla="*/ 101 w 124"/>
                <a:gd name="T27" fmla="*/ 88 h 121"/>
                <a:gd name="T28" fmla="*/ 116 w 124"/>
                <a:gd name="T29" fmla="*/ 53 h 121"/>
                <a:gd name="T30" fmla="*/ 124 w 124"/>
                <a:gd name="T31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24" h="121">
                  <a:moveTo>
                    <a:pt x="124" y="0"/>
                  </a:moveTo>
                  <a:lnTo>
                    <a:pt x="113" y="9"/>
                  </a:lnTo>
                  <a:lnTo>
                    <a:pt x="99" y="25"/>
                  </a:lnTo>
                  <a:lnTo>
                    <a:pt x="81" y="41"/>
                  </a:lnTo>
                  <a:lnTo>
                    <a:pt x="63" y="54"/>
                  </a:lnTo>
                  <a:lnTo>
                    <a:pt x="41" y="66"/>
                  </a:lnTo>
                  <a:lnTo>
                    <a:pt x="22" y="74"/>
                  </a:lnTo>
                  <a:lnTo>
                    <a:pt x="0" y="75"/>
                  </a:lnTo>
                  <a:lnTo>
                    <a:pt x="10" y="96"/>
                  </a:lnTo>
                  <a:lnTo>
                    <a:pt x="23" y="113"/>
                  </a:lnTo>
                  <a:lnTo>
                    <a:pt x="41" y="121"/>
                  </a:lnTo>
                  <a:lnTo>
                    <a:pt x="60" y="121"/>
                  </a:lnTo>
                  <a:lnTo>
                    <a:pt x="83" y="111"/>
                  </a:lnTo>
                  <a:lnTo>
                    <a:pt x="101" y="88"/>
                  </a:lnTo>
                  <a:lnTo>
                    <a:pt x="116" y="53"/>
                  </a:lnTo>
                  <a:lnTo>
                    <a:pt x="12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613418" name="Freeform 42"/>
            <p:cNvSpPr>
              <a:spLocks/>
            </p:cNvSpPr>
            <p:nvPr userDrawn="1"/>
          </p:nvSpPr>
          <p:spPr bwMode="ltGray">
            <a:xfrm rot="9832527" flipV="1">
              <a:off x="2173" y="1238"/>
              <a:ext cx="393" cy="2300"/>
            </a:xfrm>
            <a:custGeom>
              <a:avLst/>
              <a:gdLst>
                <a:gd name="T0" fmla="*/ 0 w 149"/>
                <a:gd name="T1" fmla="*/ 0 h 704"/>
                <a:gd name="T2" fmla="*/ 6 w 149"/>
                <a:gd name="T3" fmla="*/ 6 h 704"/>
                <a:gd name="T4" fmla="*/ 16 w 149"/>
                <a:gd name="T5" fmla="*/ 14 h 704"/>
                <a:gd name="T6" fmla="*/ 28 w 149"/>
                <a:gd name="T7" fmla="*/ 24 h 704"/>
                <a:gd name="T8" fmla="*/ 41 w 149"/>
                <a:gd name="T9" fmla="*/ 37 h 704"/>
                <a:gd name="T10" fmla="*/ 58 w 149"/>
                <a:gd name="T11" fmla="*/ 53 h 704"/>
                <a:gd name="T12" fmla="*/ 73 w 149"/>
                <a:gd name="T13" fmla="*/ 70 h 704"/>
                <a:gd name="T14" fmla="*/ 88 w 149"/>
                <a:gd name="T15" fmla="*/ 90 h 704"/>
                <a:gd name="T16" fmla="*/ 100 w 149"/>
                <a:gd name="T17" fmla="*/ 113 h 704"/>
                <a:gd name="T18" fmla="*/ 112 w 149"/>
                <a:gd name="T19" fmla="*/ 137 h 704"/>
                <a:gd name="T20" fmla="*/ 120 w 149"/>
                <a:gd name="T21" fmla="*/ 165 h 704"/>
                <a:gd name="T22" fmla="*/ 124 w 149"/>
                <a:gd name="T23" fmla="*/ 196 h 704"/>
                <a:gd name="T24" fmla="*/ 126 w 149"/>
                <a:gd name="T25" fmla="*/ 228 h 704"/>
                <a:gd name="T26" fmla="*/ 120 w 149"/>
                <a:gd name="T27" fmla="*/ 264 h 704"/>
                <a:gd name="T28" fmla="*/ 109 w 149"/>
                <a:gd name="T29" fmla="*/ 302 h 704"/>
                <a:gd name="T30" fmla="*/ 92 w 149"/>
                <a:gd name="T31" fmla="*/ 342 h 704"/>
                <a:gd name="T32" fmla="*/ 67 w 149"/>
                <a:gd name="T33" fmla="*/ 386 h 704"/>
                <a:gd name="T34" fmla="*/ 39 w 149"/>
                <a:gd name="T35" fmla="*/ 436 h 704"/>
                <a:gd name="T36" fmla="*/ 21 w 149"/>
                <a:gd name="T37" fmla="*/ 482 h 704"/>
                <a:gd name="T38" fmla="*/ 10 w 149"/>
                <a:gd name="T39" fmla="*/ 525 h 704"/>
                <a:gd name="T40" fmla="*/ 6 w 149"/>
                <a:gd name="T41" fmla="*/ 566 h 704"/>
                <a:gd name="T42" fmla="*/ 6 w 149"/>
                <a:gd name="T43" fmla="*/ 605 h 704"/>
                <a:gd name="T44" fmla="*/ 8 w 149"/>
                <a:gd name="T45" fmla="*/ 641 h 704"/>
                <a:gd name="T46" fmla="*/ 12 w 149"/>
                <a:gd name="T47" fmla="*/ 673 h 704"/>
                <a:gd name="T48" fmla="*/ 14 w 149"/>
                <a:gd name="T49" fmla="*/ 704 h 704"/>
                <a:gd name="T50" fmla="*/ 41 w 149"/>
                <a:gd name="T51" fmla="*/ 688 h 704"/>
                <a:gd name="T52" fmla="*/ 39 w 149"/>
                <a:gd name="T53" fmla="*/ 680 h 704"/>
                <a:gd name="T54" fmla="*/ 36 w 149"/>
                <a:gd name="T55" fmla="*/ 657 h 704"/>
                <a:gd name="T56" fmla="*/ 33 w 149"/>
                <a:gd name="T57" fmla="*/ 622 h 704"/>
                <a:gd name="T58" fmla="*/ 35 w 149"/>
                <a:gd name="T59" fmla="*/ 575 h 704"/>
                <a:gd name="T60" fmla="*/ 41 w 149"/>
                <a:gd name="T61" fmla="*/ 519 h 704"/>
                <a:gd name="T62" fmla="*/ 58 w 149"/>
                <a:gd name="T63" fmla="*/ 455 h 704"/>
                <a:gd name="T64" fmla="*/ 86 w 149"/>
                <a:gd name="T65" fmla="*/ 386 h 704"/>
                <a:gd name="T66" fmla="*/ 129 w 149"/>
                <a:gd name="T67" fmla="*/ 313 h 704"/>
                <a:gd name="T68" fmla="*/ 143 w 149"/>
                <a:gd name="T69" fmla="*/ 279 h 704"/>
                <a:gd name="T70" fmla="*/ 149 w 149"/>
                <a:gd name="T71" fmla="*/ 235 h 704"/>
                <a:gd name="T72" fmla="*/ 144 w 149"/>
                <a:gd name="T73" fmla="*/ 184 h 704"/>
                <a:gd name="T74" fmla="*/ 131 w 149"/>
                <a:gd name="T75" fmla="*/ 134 h 704"/>
                <a:gd name="T76" fmla="*/ 109 w 149"/>
                <a:gd name="T77" fmla="*/ 85 h 704"/>
                <a:gd name="T78" fmla="*/ 81 w 149"/>
                <a:gd name="T79" fmla="*/ 44 h 704"/>
                <a:gd name="T80" fmla="*/ 44 w 149"/>
                <a:gd name="T81" fmla="*/ 14 h 704"/>
                <a:gd name="T82" fmla="*/ 0 w 149"/>
                <a:gd name="T83" fmla="*/ 0 h 7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49" h="704">
                  <a:moveTo>
                    <a:pt x="0" y="0"/>
                  </a:moveTo>
                  <a:lnTo>
                    <a:pt x="6" y="6"/>
                  </a:lnTo>
                  <a:lnTo>
                    <a:pt x="16" y="14"/>
                  </a:lnTo>
                  <a:lnTo>
                    <a:pt x="28" y="24"/>
                  </a:lnTo>
                  <a:lnTo>
                    <a:pt x="41" y="37"/>
                  </a:lnTo>
                  <a:lnTo>
                    <a:pt x="58" y="53"/>
                  </a:lnTo>
                  <a:lnTo>
                    <a:pt x="73" y="70"/>
                  </a:lnTo>
                  <a:lnTo>
                    <a:pt x="88" y="90"/>
                  </a:lnTo>
                  <a:lnTo>
                    <a:pt x="100" y="113"/>
                  </a:lnTo>
                  <a:lnTo>
                    <a:pt x="112" y="137"/>
                  </a:lnTo>
                  <a:lnTo>
                    <a:pt x="120" y="165"/>
                  </a:lnTo>
                  <a:lnTo>
                    <a:pt x="124" y="196"/>
                  </a:lnTo>
                  <a:lnTo>
                    <a:pt x="126" y="228"/>
                  </a:lnTo>
                  <a:lnTo>
                    <a:pt x="120" y="264"/>
                  </a:lnTo>
                  <a:lnTo>
                    <a:pt x="109" y="302"/>
                  </a:lnTo>
                  <a:lnTo>
                    <a:pt x="92" y="342"/>
                  </a:lnTo>
                  <a:lnTo>
                    <a:pt x="67" y="386"/>
                  </a:lnTo>
                  <a:lnTo>
                    <a:pt x="39" y="436"/>
                  </a:lnTo>
                  <a:lnTo>
                    <a:pt x="21" y="482"/>
                  </a:lnTo>
                  <a:lnTo>
                    <a:pt x="10" y="525"/>
                  </a:lnTo>
                  <a:lnTo>
                    <a:pt x="6" y="566"/>
                  </a:lnTo>
                  <a:lnTo>
                    <a:pt x="6" y="605"/>
                  </a:lnTo>
                  <a:lnTo>
                    <a:pt x="8" y="641"/>
                  </a:lnTo>
                  <a:lnTo>
                    <a:pt x="12" y="673"/>
                  </a:lnTo>
                  <a:lnTo>
                    <a:pt x="14" y="704"/>
                  </a:lnTo>
                  <a:lnTo>
                    <a:pt x="41" y="688"/>
                  </a:lnTo>
                  <a:lnTo>
                    <a:pt x="39" y="680"/>
                  </a:lnTo>
                  <a:lnTo>
                    <a:pt x="36" y="657"/>
                  </a:lnTo>
                  <a:lnTo>
                    <a:pt x="33" y="622"/>
                  </a:lnTo>
                  <a:lnTo>
                    <a:pt x="35" y="575"/>
                  </a:lnTo>
                  <a:lnTo>
                    <a:pt x="41" y="519"/>
                  </a:lnTo>
                  <a:lnTo>
                    <a:pt x="58" y="455"/>
                  </a:lnTo>
                  <a:lnTo>
                    <a:pt x="86" y="386"/>
                  </a:lnTo>
                  <a:lnTo>
                    <a:pt x="129" y="313"/>
                  </a:lnTo>
                  <a:lnTo>
                    <a:pt x="143" y="279"/>
                  </a:lnTo>
                  <a:lnTo>
                    <a:pt x="149" y="235"/>
                  </a:lnTo>
                  <a:lnTo>
                    <a:pt x="144" y="184"/>
                  </a:lnTo>
                  <a:lnTo>
                    <a:pt x="131" y="134"/>
                  </a:lnTo>
                  <a:lnTo>
                    <a:pt x="109" y="85"/>
                  </a:lnTo>
                  <a:lnTo>
                    <a:pt x="81" y="44"/>
                  </a:lnTo>
                  <a:lnTo>
                    <a:pt x="44" y="1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613419" name="Freeform 43"/>
            <p:cNvSpPr>
              <a:spLocks/>
            </p:cNvSpPr>
            <p:nvPr userDrawn="1"/>
          </p:nvSpPr>
          <p:spPr bwMode="ltGray">
            <a:xfrm>
              <a:off x="0" y="1848"/>
              <a:ext cx="36" cy="132"/>
            </a:xfrm>
            <a:custGeom>
              <a:avLst/>
              <a:gdLst>
                <a:gd name="T0" fmla="*/ 0 w 36"/>
                <a:gd name="T1" fmla="*/ 0 h 132"/>
                <a:gd name="T2" fmla="*/ 36 w 36"/>
                <a:gd name="T3" fmla="*/ 12 h 132"/>
                <a:gd name="T4" fmla="*/ 0 w 36"/>
                <a:gd name="T5" fmla="*/ 132 h 132"/>
                <a:gd name="T6" fmla="*/ 0 w 36"/>
                <a:gd name="T7" fmla="*/ 0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132">
                  <a:moveTo>
                    <a:pt x="0" y="0"/>
                  </a:moveTo>
                  <a:lnTo>
                    <a:pt x="36" y="12"/>
                  </a:lnTo>
                  <a:lnTo>
                    <a:pt x="0" y="13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613420" name="Rectangle 44"/>
          <p:cNvSpPr>
            <a:spLocks noGrp="1" noChangeArrowheads="1"/>
          </p:cNvSpPr>
          <p:nvPr>
            <p:ph type="dt" sz="half" idx="2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13421" name="Rectangle 4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13422" name="Rectangle 4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0FEBC433-5BC2-4203-972B-D34A7C3C2144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613423" name="Rectangle 47"/>
          <p:cNvSpPr>
            <a:spLocks noGrp="1" noChangeArrowheads="1"/>
          </p:cNvSpPr>
          <p:nvPr>
            <p:ph type="ctrTitle"/>
          </p:nvPr>
        </p:nvSpPr>
        <p:spPr>
          <a:xfrm>
            <a:off x="2455863" y="596900"/>
            <a:ext cx="6192837" cy="3581400"/>
          </a:xfrm>
          <a:extLst>
            <a:ext uri="{909E8E84-426E-40DD-AFC4-6F175D3DCCD1}">
              <a14:hiddenFill xmlns:a14="http://schemas.microsoft.com/office/drawing/2010/main">
                <a:solidFill>
                  <a:srgbClr val="FF33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45791" dir="3378596" algn="ctr" rotWithShape="0">
                    <a:srgbClr val="993366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5200" b="1"/>
            </a:lvl1pPr>
          </a:lstStyle>
          <a:p>
            <a:pPr lvl="0"/>
            <a:r>
              <a:rPr lang="ru-RU" noProof="0" smtClean="0"/>
              <a:t>Образец заголовка</a:t>
            </a:r>
          </a:p>
        </p:txBody>
      </p:sp>
      <p:sp>
        <p:nvSpPr>
          <p:cNvPr id="613424" name="Rectangle 48"/>
          <p:cNvSpPr>
            <a:spLocks noGrp="1" noChangeArrowheads="1"/>
          </p:cNvSpPr>
          <p:nvPr>
            <p:ph type="subTitle" idx="1"/>
          </p:nvPr>
        </p:nvSpPr>
        <p:spPr>
          <a:xfrm>
            <a:off x="2489200" y="4279900"/>
            <a:ext cx="6146800" cy="1485900"/>
          </a:xfrm>
        </p:spPr>
        <p:txBody>
          <a:bodyPr/>
          <a:lstStyle>
            <a:lvl1pPr marL="0" indent="0" algn="ctr">
              <a:buFontTx/>
              <a:buNone/>
              <a:defRPr b="1"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 lvl="0"/>
            <a:r>
              <a:rPr lang="ru-RU" noProof="0" smtClean="0"/>
              <a:t>Образец подзаголовка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A2CE02D-E40D-4681-90E7-A79A01D0DB36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872529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0E771BA-0F72-41E4-AC24-54F222D694B8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9928168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4561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4561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91941FF-C2CB-49B4-89B2-86D2E36CEEA2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4444246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12103E5-3A87-4F91-9DEC-2C2126322E84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93008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645AAED-E0AC-4509-B359-39C2234ECFD3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61647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D744669-9613-40AA-B600-C0F095D66A9D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6885056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56F3290-9DB9-4056-B40B-72787D5FE8CE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7322415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EC4802-F8F4-4BB4-9AD9-69C0D61904B0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9957695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6E2CBF-F05D-466C-B439-E24FE32CB43E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347117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6225" y="103188"/>
            <a:ext cx="2060575" cy="59531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42913" y="103188"/>
            <a:ext cx="6030912" cy="59531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755F844-74CC-4735-9B5A-2EC439EA91E8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0612340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/>
          <p:cNvSpPr>
            <a:spLocks noChangeArrowheads="1"/>
          </p:cNvSpPr>
          <p:nvPr/>
        </p:nvSpPr>
        <p:spPr bwMode="auto">
          <a:xfrm>
            <a:off x="228600" y="381000"/>
            <a:ext cx="8686800" cy="5638800"/>
          </a:xfrm>
          <a:prstGeom prst="roundRect">
            <a:avLst>
              <a:gd name="adj" fmla="val 7912"/>
            </a:avLst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 sz="2400" b="0"/>
          </a:p>
        </p:txBody>
      </p:sp>
      <p:sp>
        <p:nvSpPr>
          <p:cNvPr id="5" name="AutoShape 3"/>
          <p:cNvSpPr>
            <a:spLocks noChangeArrowheads="1"/>
          </p:cNvSpPr>
          <p:nvPr/>
        </p:nvSpPr>
        <p:spPr bwMode="white">
          <a:xfrm>
            <a:off x="327025" y="488950"/>
            <a:ext cx="8435975" cy="4768850"/>
          </a:xfrm>
          <a:prstGeom prst="roundRect">
            <a:avLst>
              <a:gd name="adj" fmla="val 7310"/>
            </a:avLst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 sz="2400" b="0"/>
          </a:p>
        </p:txBody>
      </p:sp>
      <p:sp>
        <p:nvSpPr>
          <p:cNvPr id="6" name="AutoShape 4"/>
          <p:cNvSpPr>
            <a:spLocks noChangeArrowheads="1"/>
          </p:cNvSpPr>
          <p:nvPr/>
        </p:nvSpPr>
        <p:spPr bwMode="blackWhite">
          <a:xfrm>
            <a:off x="1371600" y="3338513"/>
            <a:ext cx="6400800" cy="22860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50800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 b="0">
              <a:latin typeface="Arial" charset="0"/>
            </a:endParaRPr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ctrTitle"/>
          </p:nvPr>
        </p:nvSpPr>
        <p:spPr>
          <a:xfrm>
            <a:off x="685800" y="857250"/>
            <a:ext cx="7772400" cy="2266950"/>
          </a:xfrm>
        </p:spPr>
        <p:txBody>
          <a:bodyPr anchor="ctr" anchorCtr="1"/>
          <a:lstStyle>
            <a:lvl1pPr algn="ctr">
              <a:defRPr sz="4100" i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1752600" y="3567113"/>
            <a:ext cx="5410200" cy="1905000"/>
          </a:xfrm>
        </p:spPr>
        <p:txBody>
          <a:bodyPr anchor="ctr"/>
          <a:lstStyle>
            <a:lvl1pPr marL="0" indent="0" algn="ctr">
              <a:buFont typeface="Wingdings" pitchFamily="2" charset="2"/>
              <a:buNone/>
              <a:defRPr sz="3300"/>
            </a:lvl1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4C71EC6-210F-42DE-9C53-41977AD35B3D}" type="datetimeFigureOut">
              <a:rPr lang="ru-RU" smtClean="0"/>
              <a:pPr/>
              <a:t>02.09.2017</a:t>
            </a:fld>
            <a:endParaRPr lang="ru-RU"/>
          </a:p>
        </p:txBody>
      </p:sp>
      <p:sp>
        <p:nvSpPr>
          <p:cNvPr id="8" name="Rectangle 8"/>
          <p:cNvSpPr>
            <a:spLocks noGrp="1" noChangeArrowheads="1"/>
          </p:cNvSpPr>
          <p:nvPr>
            <p:ph type="ftr" sz="quarter" idx="11"/>
          </p:nvPr>
        </p:nvSpPr>
        <p:spPr>
          <a:xfrm>
            <a:off x="3352800" y="6391275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Rectangle 9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6391275"/>
            <a:ext cx="1600200" cy="457200"/>
          </a:xfrm>
        </p:spPr>
        <p:txBody>
          <a:bodyPr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568408"/>
      </p:ext>
    </p:extLst>
  </p:cSld>
  <p:clrMapOvr>
    <a:masterClrMapping/>
  </p:clrMapOvr>
  <p:transition spd="slow" advClick="0">
    <p:fade/>
  </p:transition>
  <p:timing>
    <p:tnLst>
      <p:par>
        <p:cTn id="1" dur="indefinite" restart="never" nodeType="tmRoot"/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4C71EC6-210F-42DE-9C53-41977AD35B3D}" type="datetimeFigureOut">
              <a:rPr lang="ru-RU" smtClean="0"/>
              <a:pPr/>
              <a:t>02.09.2017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0593122"/>
      </p:ext>
    </p:extLst>
  </p:cSld>
  <p:clrMapOvr>
    <a:masterClrMapping/>
  </p:clrMapOvr>
  <p:transition spd="slow" advClick="0">
    <p:fade/>
  </p:transition>
  <p:timing>
    <p:tnLst>
      <p:par>
        <p:cTn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4C71EC6-210F-42DE-9C53-41977AD35B3D}" type="datetimeFigureOut">
              <a:rPr lang="ru-RU" smtClean="0"/>
              <a:pPr/>
              <a:t>02.09.2017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4741908"/>
      </p:ext>
    </p:extLst>
  </p:cSld>
  <p:clrMapOvr>
    <a:masterClrMapping/>
  </p:clrMapOvr>
  <p:transition spd="slow" advClick="0">
    <p:fade/>
  </p:transition>
  <p:timing>
    <p:tnLst>
      <p:par>
        <p:cTn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762000" y="1905000"/>
            <a:ext cx="3771900" cy="4038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86300" y="1905000"/>
            <a:ext cx="3771900" cy="4038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4C71EC6-210F-42DE-9C53-41977AD35B3D}" type="datetimeFigureOut">
              <a:rPr lang="ru-RU" smtClean="0"/>
              <a:pPr/>
              <a:t>02.09.2017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5318798"/>
      </p:ext>
    </p:extLst>
  </p:cSld>
  <p:clrMapOvr>
    <a:masterClrMapping/>
  </p:clrMapOvr>
  <p:transition spd="slow" advClick="0">
    <p:fade/>
  </p:transition>
  <p:timing>
    <p:tnLst>
      <p:par>
        <p:cTn id="1" dur="indefinite" restart="never" nodeType="tmRoot"/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4C71EC6-210F-42DE-9C53-41977AD35B3D}" type="datetimeFigureOut">
              <a:rPr lang="ru-RU" smtClean="0"/>
              <a:pPr/>
              <a:t>02.09.2017</a:t>
            </a:fld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4652365"/>
      </p:ext>
    </p:extLst>
  </p:cSld>
  <p:clrMapOvr>
    <a:masterClrMapping/>
  </p:clrMapOvr>
  <p:transition spd="slow" advClick="0">
    <p:fade/>
  </p:transition>
  <p:timing>
    <p:tnLst>
      <p:par>
        <p:cTn id="1" dur="indefinite" restart="never" nodeType="tmRoot"/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4C71EC6-210F-42DE-9C53-41977AD35B3D}" type="datetimeFigureOut">
              <a:rPr lang="ru-RU" smtClean="0"/>
              <a:pPr/>
              <a:t>02.09.2017</a:t>
            </a:fld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3787676"/>
      </p:ext>
    </p:extLst>
  </p:cSld>
  <p:clrMapOvr>
    <a:masterClrMapping/>
  </p:clrMapOvr>
  <p:transition spd="slow" advClick="0">
    <p:fade/>
  </p:transition>
  <p:timing>
    <p:tnLst>
      <p:par>
        <p:cTn id="1" dur="indefinite" restart="never" nodeType="tmRoot"/>
      </p:par>
    </p:tn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4C71EC6-210F-42DE-9C53-41977AD35B3D}" type="datetimeFigureOut">
              <a:rPr lang="ru-RU" smtClean="0"/>
              <a:pPr/>
              <a:t>02.09.2017</a:t>
            </a:fld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0784358"/>
      </p:ext>
    </p:extLst>
  </p:cSld>
  <p:clrMapOvr>
    <a:masterClrMapping/>
  </p:clrMapOvr>
  <p:transition spd="slow" advClick="0">
    <p:fade/>
  </p:transition>
  <p:timing>
    <p:tnLst>
      <p:par>
        <p:cTn id="1" dur="indefinite" restart="never" nodeType="tmRoot"/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4C71EC6-210F-42DE-9C53-41977AD35B3D}" type="datetimeFigureOut">
              <a:rPr lang="ru-RU" smtClean="0"/>
              <a:pPr/>
              <a:t>02.09.2017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226430"/>
      </p:ext>
    </p:extLst>
  </p:cSld>
  <p:clrMapOvr>
    <a:masterClrMapping/>
  </p:clrMapOvr>
  <p:transition spd="slow" advClick="0">
    <p:fade/>
  </p:transition>
  <p:timing>
    <p:tnLst>
      <p:par>
        <p:cTn id="1" dur="indefinite" restart="never" nodeType="tmRoot"/>
      </p:par>
    </p:tn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4C71EC6-210F-42DE-9C53-41977AD35B3D}" type="datetimeFigureOut">
              <a:rPr lang="ru-RU" smtClean="0"/>
              <a:pPr/>
              <a:t>02.09.2017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9767916"/>
      </p:ext>
    </p:extLst>
  </p:cSld>
  <p:clrMapOvr>
    <a:masterClrMapping/>
  </p:clrMapOvr>
  <p:transition spd="slow" advClick="0">
    <p:fade/>
  </p:transition>
  <p:timing>
    <p:tnLst>
      <p:par>
        <p:cTn id="1" dur="indefinite" restart="never" nodeType="tmRoot"/>
      </p:par>
    </p:tnLst>
  </p:timing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4C71EC6-210F-42DE-9C53-41977AD35B3D}" type="datetimeFigureOut">
              <a:rPr lang="ru-RU" smtClean="0"/>
              <a:pPr/>
              <a:t>02.09.2017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124774"/>
      </p:ext>
    </p:extLst>
  </p:cSld>
  <p:clrMapOvr>
    <a:masterClrMapping/>
  </p:clrMapOvr>
  <p:transition spd="slow" advClick="0">
    <p:fade/>
  </p:transition>
  <p:timing>
    <p:tnLst>
      <p:par>
        <p:cTn id="1" dur="indefinite" restart="never" nodeType="tmRoot"/>
      </p:par>
    </p:tn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34150" y="533400"/>
            <a:ext cx="1924050" cy="5410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762000" y="533400"/>
            <a:ext cx="5619750" cy="5410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4C71EC6-210F-42DE-9C53-41977AD35B3D}" type="datetimeFigureOut">
              <a:rPr lang="ru-RU" smtClean="0"/>
              <a:pPr/>
              <a:t>02.09.2017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8903460"/>
      </p:ext>
    </p:extLst>
  </p:cSld>
  <p:clrMapOvr>
    <a:masterClrMapping/>
  </p:clrMapOvr>
  <p:transition spd="slow" advClick="0">
    <p:fade/>
  </p:transition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2438400"/>
            <a:ext cx="9009063" cy="1052513"/>
            <a:chOff x="0" y="1536"/>
            <a:chExt cx="5675" cy="663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185" y="1604"/>
              <a:ext cx="449" cy="299"/>
              <a:chOff x="720" y="336"/>
              <a:chExt cx="624" cy="432"/>
            </a:xfrm>
          </p:grpSpPr>
          <p:sp>
            <p:nvSpPr>
              <p:cNvPr id="12" name="Rectangle 4"/>
              <p:cNvSpPr>
                <a:spLocks noChangeArrowheads="1"/>
              </p:cNvSpPr>
              <p:nvPr/>
            </p:nvSpPr>
            <p:spPr bwMode="auto">
              <a:xfrm>
                <a:off x="720" y="336"/>
                <a:ext cx="384" cy="432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algn="l"/>
                <a:endParaRPr lang="ru-RU" sz="1800" b="0">
                  <a:latin typeface="Tahoma" charset="0"/>
                </a:endParaRPr>
              </a:p>
            </p:txBody>
          </p:sp>
          <p:sp>
            <p:nvSpPr>
              <p:cNvPr id="13" name="Rectangle 5"/>
              <p:cNvSpPr>
                <a:spLocks noChangeArrowheads="1"/>
              </p:cNvSpPr>
              <p:nvPr/>
            </p:nvSpPr>
            <p:spPr bwMode="auto">
              <a:xfrm>
                <a:off x="1056" y="336"/>
                <a:ext cx="288" cy="432"/>
              </a:xfrm>
              <a:prstGeom prst="rect">
                <a:avLst/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algn="l"/>
                <a:endParaRPr lang="ru-RU" sz="1800" b="0">
                  <a:latin typeface="Tahoma" charset="0"/>
                </a:endParaRPr>
              </a:p>
            </p:txBody>
          </p:sp>
        </p:grpSp>
        <p:grpSp>
          <p:nvGrpSpPr>
            <p:cNvPr id="6" name="Group 6"/>
            <p:cNvGrpSpPr>
              <a:grpSpLocks/>
            </p:cNvGrpSpPr>
            <p:nvPr/>
          </p:nvGrpSpPr>
          <p:grpSpPr bwMode="auto">
            <a:xfrm>
              <a:off x="263" y="1870"/>
              <a:ext cx="466" cy="299"/>
              <a:chOff x="912" y="2640"/>
              <a:chExt cx="672" cy="432"/>
            </a:xfrm>
          </p:grpSpPr>
          <p:sp>
            <p:nvSpPr>
              <p:cNvPr id="10" name="Rectangle 7"/>
              <p:cNvSpPr>
                <a:spLocks noChangeArrowheads="1"/>
              </p:cNvSpPr>
              <p:nvPr/>
            </p:nvSpPr>
            <p:spPr bwMode="auto">
              <a:xfrm>
                <a:off x="912" y="2640"/>
                <a:ext cx="384" cy="432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algn="l"/>
                <a:endParaRPr lang="ru-RU" sz="1800" b="0">
                  <a:latin typeface="Tahoma" charset="0"/>
                </a:endParaRPr>
              </a:p>
            </p:txBody>
          </p:sp>
          <p:sp>
            <p:nvSpPr>
              <p:cNvPr id="11" name="Rectangle 8"/>
              <p:cNvSpPr>
                <a:spLocks noChangeArrowheads="1"/>
              </p:cNvSpPr>
              <p:nvPr/>
            </p:nvSpPr>
            <p:spPr bwMode="auto">
              <a:xfrm>
                <a:off x="1248" y="2640"/>
                <a:ext cx="336" cy="432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algn="l"/>
                <a:endParaRPr lang="ru-RU" sz="1800" b="0">
                  <a:latin typeface="Tahoma" charset="0"/>
                </a:endParaRPr>
              </a:p>
            </p:txBody>
          </p:sp>
        </p:grpSp>
        <p:sp>
          <p:nvSpPr>
            <p:cNvPr id="7" name="Rectangle 9"/>
            <p:cNvSpPr>
              <a:spLocks noChangeArrowheads="1"/>
            </p:cNvSpPr>
            <p:nvPr/>
          </p:nvSpPr>
          <p:spPr bwMode="auto">
            <a:xfrm>
              <a:off x="0" y="1824"/>
              <a:ext cx="353" cy="26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l"/>
              <a:endParaRPr lang="ru-RU" sz="1800" b="0">
                <a:latin typeface="Tahoma" charset="0"/>
              </a:endParaRPr>
            </a:p>
          </p:txBody>
        </p:sp>
        <p:sp>
          <p:nvSpPr>
            <p:cNvPr id="8" name="Rectangle 10"/>
            <p:cNvSpPr>
              <a:spLocks noChangeArrowheads="1"/>
            </p:cNvSpPr>
            <p:nvPr/>
          </p:nvSpPr>
          <p:spPr bwMode="auto">
            <a:xfrm>
              <a:off x="400" y="1536"/>
              <a:ext cx="20" cy="663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l"/>
              <a:endParaRPr lang="ru-RU" sz="1800" b="0">
                <a:latin typeface="Tahoma" charset="0"/>
              </a:endParaRPr>
            </a:p>
          </p:txBody>
        </p:sp>
        <p:sp>
          <p:nvSpPr>
            <p:cNvPr id="9" name="Rectangle 11"/>
            <p:cNvSpPr>
              <a:spLocks noChangeArrowheads="1"/>
            </p:cNvSpPr>
            <p:nvPr/>
          </p:nvSpPr>
          <p:spPr bwMode="auto">
            <a:xfrm flipV="1">
              <a:off x="199" y="2054"/>
              <a:ext cx="5476" cy="35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l"/>
              <a:endParaRPr lang="ru-RU" sz="1800" b="0">
                <a:latin typeface="Tahoma" charset="0"/>
              </a:endParaRPr>
            </a:p>
          </p:txBody>
        </p:sp>
      </p:grpSp>
      <p:sp>
        <p:nvSpPr>
          <p:cNvPr id="2060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990600" y="1676400"/>
            <a:ext cx="7772400" cy="1462088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2061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1A556DE3-29F4-4A56-83B2-4BE7D3047C0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035909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54F6CB4-8B38-4E9B-B930-E97A2360A7E5}" type="datetimeFigureOut">
              <a:rPr lang="ru-RU"/>
              <a:pPr/>
              <a:t>02.09.2017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1B9210-A6F0-4983-9DFB-520209FF9EFA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7149801"/>
      </p:ext>
    </p:extLst>
  </p:cSld>
  <p:clrMapOvr>
    <a:masterClrMapping/>
  </p:clrMapOvr>
  <p:transition advClick="0"/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AF5AAC6-D293-4066-A48C-AB1F40BC42F0}" type="datetimeFigureOut">
              <a:rPr lang="ru-RU"/>
              <a:pPr/>
              <a:t>02.09.2017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65C4F9-4467-4CD9-9889-1818C649A379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3019004"/>
      </p:ext>
    </p:extLst>
  </p:cSld>
  <p:clrMapOvr>
    <a:masterClrMapping/>
  </p:clrMapOvr>
  <p:transition advClick="0"/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52513B5-A120-434A-B70F-F73B4B28C5F5}" type="datetimeFigureOut">
              <a:rPr lang="ru-RU"/>
              <a:pPr/>
              <a:t>02.09.2017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011BE5D-9509-4649-97BF-F518B0BD9C0C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8808706"/>
      </p:ext>
    </p:extLst>
  </p:cSld>
  <p:clrMapOvr>
    <a:masterClrMapping/>
  </p:clrMapOvr>
  <p:transition advClick="0"/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C875795-7500-4752-856C-8ECE5A2DC67D}" type="datetimeFigureOut">
              <a:rPr lang="ru-RU"/>
              <a:pPr/>
              <a:t>02.09.2017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76E84AD-E397-48E6-B536-E644320F1D97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4337103"/>
      </p:ext>
    </p:extLst>
  </p:cSld>
  <p:clrMapOvr>
    <a:masterClrMapping/>
  </p:clrMapOvr>
  <p:transition advClick="0"/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DAE8780-9ECA-4882-8AF0-F9AAD1C1B783}" type="datetimeFigureOut">
              <a:rPr lang="ru-RU"/>
              <a:pPr/>
              <a:t>02.09.2017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80B144-BB2D-48C6-B11B-70B66AE51374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1867407"/>
      </p:ext>
    </p:extLst>
  </p:cSld>
  <p:clrMapOvr>
    <a:masterClrMapping/>
  </p:clrMapOvr>
  <p:transition advClick="0"/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DC95D67-AE56-45CD-92C4-775F9E05E30E}" type="datetimeFigureOut">
              <a:rPr lang="ru-RU"/>
              <a:pPr/>
              <a:t>02.09.2017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EB382F-982F-4A94-BD26-166BF5E1DA29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2416086"/>
      </p:ext>
    </p:extLst>
  </p:cSld>
  <p:clrMapOvr>
    <a:masterClrMapping/>
  </p:clrMapOvr>
  <p:transition advClick="0"/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9783817-00FA-4C4B-9322-5B100794F949}" type="datetimeFigureOut">
              <a:rPr lang="ru-RU"/>
              <a:pPr/>
              <a:t>02.09.2017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AD2B9E-3364-4424-B64B-60A220D8535F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5865997"/>
      </p:ext>
    </p:extLst>
  </p:cSld>
  <p:clrMapOvr>
    <a:masterClrMapping/>
  </p:clrMapOvr>
  <p:transition advClick="0"/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31F2086-96BB-4F8D-AFEA-EB8BBA108774}" type="datetimeFigureOut">
              <a:rPr lang="ru-RU"/>
              <a:pPr/>
              <a:t>02.09.2017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9C9B68-85B9-4F21-AF0B-9AFD8415850F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3916042"/>
      </p:ext>
    </p:extLst>
  </p:cSld>
  <p:clrMapOvr>
    <a:masterClrMapping/>
  </p:clrMapOvr>
  <p:transition advClick="0"/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1D3CB7C-140E-4F8C-A20E-F9AFAD52A84D}" type="datetimeFigureOut">
              <a:rPr lang="ru-RU"/>
              <a:pPr/>
              <a:t>02.09.2017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FA1F1B-3E06-48F6-B600-AC323684B183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4047722"/>
      </p:ext>
    </p:extLst>
  </p:cSld>
  <p:clrMapOvr>
    <a:masterClrMapping/>
  </p:clrMapOvr>
  <p:transition advClick="0"/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B90AA32-1CD8-4958-A0B5-909E4485CC6C}" type="datetimeFigureOut">
              <a:rPr lang="ru-RU"/>
              <a:pPr/>
              <a:t>02.09.2017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795F705-44FE-41DF-9043-C06259492D77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4976014"/>
      </p:ext>
    </p:extLst>
  </p:cSld>
  <p:clrMapOvr>
    <a:masterClrMapping/>
  </p:clrMapOvr>
  <p:transition advClick="0"/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A06BC4E-A5DE-43BA-83E8-FFFB9940550C}" type="datetimeFigureOut">
              <a:rPr lang="ru-RU"/>
              <a:pPr/>
              <a:t>02.09.2017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E9E5EEE-8060-46BC-B394-0F2E52E970D5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6596686"/>
      </p:ext>
    </p:extLst>
  </p:cSld>
  <p:clrMapOvr>
    <a:masterClrMapping/>
  </p:clrMapOvr>
  <p:transition advClick="0"/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Rot="1" noChangeArrowheads="1"/>
          </p:cNvSpPr>
          <p:nvPr>
            <p:ph type="ctrTitle"/>
          </p:nvPr>
        </p:nvSpPr>
        <p:spPr>
          <a:xfrm>
            <a:off x="685800" y="1981200"/>
            <a:ext cx="7772400" cy="16002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80899" name="Rectangle 3"/>
          <p:cNvSpPr>
            <a:spLocks noGrp="1" noRot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4C71EC6-210F-42DE-9C53-41977AD35B3D}" type="datetimeFigureOut">
              <a:rPr lang="ru-RU" smtClean="0"/>
              <a:pPr/>
              <a:t>02.09.2017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56859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4C71EC6-210F-42DE-9C53-41977AD35B3D}" type="datetimeFigureOut">
              <a:rPr lang="ru-RU" smtClean="0"/>
              <a:pPr/>
              <a:t>02.09.2017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320307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4C71EC6-210F-42DE-9C53-41977AD35B3D}" type="datetimeFigureOut">
              <a:rPr lang="ru-RU" smtClean="0"/>
              <a:pPr/>
              <a:t>02.09.2017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959678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01625" y="1676400"/>
            <a:ext cx="4194175" cy="4422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76400"/>
            <a:ext cx="4194175" cy="4422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4C71EC6-210F-42DE-9C53-41977AD35B3D}" type="datetimeFigureOut">
              <a:rPr lang="ru-RU" smtClean="0"/>
              <a:pPr/>
              <a:t>02.09.2017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404380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4C71EC6-210F-42DE-9C53-41977AD35B3D}" type="datetimeFigureOut">
              <a:rPr lang="ru-RU" smtClean="0"/>
              <a:pPr/>
              <a:t>02.09.2017</a:t>
            </a:fld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194985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4C71EC6-210F-42DE-9C53-41977AD35B3D}" type="datetimeFigureOut">
              <a:rPr lang="ru-RU" smtClean="0"/>
              <a:pPr/>
              <a:t>02.09.2017</a:t>
            </a:fld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827336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4C71EC6-210F-42DE-9C53-41977AD35B3D}" type="datetimeFigureOut">
              <a:rPr lang="ru-RU" smtClean="0"/>
              <a:pPr/>
              <a:t>02.09.2017</a:t>
            </a:fld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193546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4C71EC6-210F-42DE-9C53-41977AD35B3D}" type="datetimeFigureOut">
              <a:rPr lang="ru-RU" smtClean="0"/>
              <a:pPr/>
              <a:t>02.09.2017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011024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4C71EC6-210F-42DE-9C53-41977AD35B3D}" type="datetimeFigureOut">
              <a:rPr lang="ru-RU" smtClean="0"/>
              <a:pPr/>
              <a:t>02.09.2017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638476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4C71EC6-210F-42DE-9C53-41977AD35B3D}" type="datetimeFigureOut">
              <a:rPr lang="ru-RU" smtClean="0"/>
              <a:pPr/>
              <a:t>02.09.2017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258664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07188" y="228600"/>
            <a:ext cx="2135187" cy="587057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01625" y="228600"/>
            <a:ext cx="6253163" cy="587057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4C71EC6-210F-42DE-9C53-41977AD35B3D}" type="datetimeFigureOut">
              <a:rPr lang="ru-RU" smtClean="0"/>
              <a:pPr/>
              <a:t>02.09.2017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45129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5CB9DA-687A-4B14-96CE-86B9A95C0BAD}" type="datetimeFigureOut">
              <a:rPr lang="ru-RU"/>
              <a:pPr>
                <a:defRPr/>
              </a:pPr>
              <a:t>02.09.2017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7A7CC9-D4BF-4945-B9FE-1E03EE47A53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9591288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E0EA6B-DDD8-4833-9F50-8CB5EB666A1A}" type="datetimeFigureOut">
              <a:rPr lang="ru-RU"/>
              <a:pPr>
                <a:defRPr/>
              </a:pPr>
              <a:t>02.09.2017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BB133B-6AE8-4FD7-953F-A1349CB33E4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6554419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8B8924-FF13-4C53-8207-6B107ECBCCEF}" type="datetimeFigureOut">
              <a:rPr lang="ru-RU"/>
              <a:pPr>
                <a:defRPr/>
              </a:pPr>
              <a:t>02.09.2017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9B8A61-0D45-46CB-A930-C155EBE3BE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1342057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1E7BB2-3E1F-4D73-95EA-4FAE6104E4F4}" type="datetimeFigureOut">
              <a:rPr lang="ru-RU"/>
              <a:pPr>
                <a:defRPr/>
              </a:pPr>
              <a:t>02.09.2017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BFD6BC-F02C-49AF-BC0E-3BB8D655068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5126618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BD7453-CEB5-44BC-8FF3-6B2C7AE5024C}" type="datetimeFigureOut">
              <a:rPr lang="ru-RU"/>
              <a:pPr>
                <a:defRPr/>
              </a:pPr>
              <a:t>02.09.2017</a:t>
            </a:fld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658BED-7438-4DA8-966E-46556B1A19A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0262049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D0C4DD-DA0E-421F-9620-6A401FAFD9E0}" type="datetimeFigureOut">
              <a:rPr lang="ru-RU"/>
              <a:pPr>
                <a:defRPr/>
              </a:pPr>
              <a:t>02.09.2017</a:t>
            </a:fld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ADF91C-A44F-428E-A408-6BB1A5978F4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9426771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1344A9-3F2B-4415-8B50-766DB3A8AF10}" type="datetimeFigureOut">
              <a:rPr lang="ru-RU"/>
              <a:pPr>
                <a:defRPr/>
              </a:pPr>
              <a:t>02.09.2017</a:t>
            </a:fld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AADD35-F862-49E7-99D1-ACE6D3C7649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4701639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A88DEB-DEB5-40B5-9CDC-CD71875DA3A1}" type="datetimeFigureOut">
              <a:rPr lang="ru-RU"/>
              <a:pPr>
                <a:defRPr/>
              </a:pPr>
              <a:t>02.09.2017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74CC42-7DC3-4E4B-A1DB-AAB680173AD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0100480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4CC52A-F4AE-4714-A1E4-B4E77558CA45}" type="datetimeFigureOut">
              <a:rPr lang="ru-RU"/>
              <a:pPr>
                <a:defRPr/>
              </a:pPr>
              <a:t>02.09.2017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9DFE1A-28DB-44DA-8DE1-21AE8EFBEE7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4442162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420B07-743A-4215-9332-5F3DE8C14566}" type="datetimeFigureOut">
              <a:rPr lang="ru-RU"/>
              <a:pPr>
                <a:defRPr/>
              </a:pPr>
              <a:t>02.09.2017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7DA60C-050A-49F1-9F02-9B2E490B447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2350203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E7E1D4-CEB2-43C5-9A6F-B8399ED8DC81}" type="datetimeFigureOut">
              <a:rPr lang="ru-RU"/>
              <a:pPr>
                <a:defRPr/>
              </a:pPr>
              <a:t>02.09.2017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F7AF26-C604-42E5-8DD2-59A8CEBECD3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8965601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с одним вырезанным скругленным углом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Прямоугольный треугольник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Полилиния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7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9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643AD8-CAAA-4192-836E-3E2F435AC8B7}" type="datetimeFigureOut">
              <a:rPr lang="ru-RU"/>
              <a:pPr>
                <a:defRPr/>
              </a:pPr>
              <a:t>02.09.2017</a:t>
            </a:fld>
            <a:endParaRPr lang="ru-RU"/>
          </a:p>
        </p:txBody>
      </p:sp>
      <p:sp>
        <p:nvSpPr>
          <p:cNvPr id="10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BF6C6D-C320-4ECA-A380-889366955EA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5808033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4C71EC6-210F-42DE-9C53-41977AD35B3D}" type="datetimeFigureOut">
              <a:rPr lang="ru-RU" smtClean="0"/>
              <a:pPr/>
              <a:t>02.09.2017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56571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4C71EC6-210F-42DE-9C53-41977AD35B3D}" type="datetimeFigureOut">
              <a:rPr lang="ru-RU" smtClean="0"/>
              <a:pPr/>
              <a:t>02.09.2017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654334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4C71EC6-210F-42DE-9C53-41977AD35B3D}" type="datetimeFigureOut">
              <a:rPr lang="ru-RU" smtClean="0"/>
              <a:pPr/>
              <a:t>02.09.2017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729950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4C71EC6-210F-42DE-9C53-41977AD35B3D}" type="datetimeFigureOut">
              <a:rPr lang="ru-RU" smtClean="0"/>
              <a:pPr/>
              <a:t>02.09.2017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68571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4C71EC6-210F-42DE-9C53-41977AD35B3D}" type="datetimeFigureOut">
              <a:rPr lang="ru-RU" smtClean="0"/>
              <a:pPr/>
              <a:t>02.09.2017</a:t>
            </a:fld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009544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4C71EC6-210F-42DE-9C53-41977AD35B3D}" type="datetimeFigureOut">
              <a:rPr lang="ru-RU" smtClean="0"/>
              <a:pPr/>
              <a:t>02.09.2017</a:t>
            </a:fld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837417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4C71EC6-210F-42DE-9C53-41977AD35B3D}" type="datetimeFigureOut">
              <a:rPr lang="ru-RU" smtClean="0"/>
              <a:pPr/>
              <a:t>02.09.2017</a:t>
            </a:fld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51377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4C71EC6-210F-42DE-9C53-41977AD35B3D}" type="datetimeFigureOut">
              <a:rPr lang="ru-RU" smtClean="0"/>
              <a:pPr/>
              <a:t>02.09.2017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218222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4C71EC6-210F-42DE-9C53-41977AD35B3D}" type="datetimeFigureOut">
              <a:rPr lang="ru-RU" smtClean="0"/>
              <a:pPr/>
              <a:t>02.09.2017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901172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4C71EC6-210F-42DE-9C53-41977AD35B3D}" type="datetimeFigureOut">
              <a:rPr lang="ru-RU" smtClean="0"/>
              <a:pPr/>
              <a:t>02.09.2017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78415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4C71EC6-210F-42DE-9C53-41977AD35B3D}" type="datetimeFigureOut">
              <a:rPr lang="ru-RU" smtClean="0"/>
              <a:pPr/>
              <a:t>02.09.2017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694192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4C71EC6-210F-42DE-9C53-41977AD35B3D}" type="datetimeFigureOut">
              <a:rPr lang="ru-RU" smtClean="0"/>
              <a:pPr/>
              <a:t>02.09.2017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0820144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Rot="1" noChangeArrowheads="1"/>
          </p:cNvSpPr>
          <p:nvPr>
            <p:ph type="ctrTitle"/>
          </p:nvPr>
        </p:nvSpPr>
        <p:spPr>
          <a:xfrm>
            <a:off x="685800" y="1981200"/>
            <a:ext cx="7772400" cy="16002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1267" name="Rectangle 3"/>
          <p:cNvSpPr>
            <a:spLocks noGrp="1" noRot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A4D598-7AD6-4EBA-BAF1-A89EC23DDA6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0703656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5BCA29-E552-462D-960A-FDD68FCE26A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0367550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5B17DB-15DE-456B-883E-3AEF016B3D0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8497025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01625" y="1676400"/>
            <a:ext cx="4194175" cy="4422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76400"/>
            <a:ext cx="4194175" cy="4422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77EA90-F970-4945-A705-9203851BB5B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4017781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770DCD-29DF-4960-8916-CE3D9987D90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8809546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C5303E-A27A-4509-B9D4-26AB6B3541D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1892952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79F4B5-5F26-4957-A346-32D91284E04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8098437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3ED996-1E33-41E4-B406-C6A8C64BE99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6705567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54C531-CED1-411C-B5E5-76A353B16D0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3085264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2CEDBE-F9CE-40BB-838D-EE882A26B4D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1768471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07188" y="228600"/>
            <a:ext cx="2135187" cy="587057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01625" y="228600"/>
            <a:ext cx="6253163" cy="587057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5B715C-7532-427A-A83B-E080D9C32D4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3226230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625" y="228600"/>
            <a:ext cx="8510588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301625" y="1676400"/>
            <a:ext cx="8540750" cy="4422775"/>
          </a:xfrm>
        </p:spPr>
        <p:txBody>
          <a:bodyPr/>
          <a:lstStyle/>
          <a:p>
            <a:pPr lvl="0"/>
            <a:r>
              <a:rPr lang="ru-RU" noProof="0" smtClean="0"/>
              <a:t>Вставка таблицы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853C77-BF8F-4940-8ED8-5F68890B13D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4486791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2"/>
          <p:cNvSpPr>
            <a:spLocks/>
          </p:cNvSpPr>
          <p:nvPr/>
        </p:nvSpPr>
        <p:spPr bwMode="blackWhite">
          <a:xfrm>
            <a:off x="20638" y="12700"/>
            <a:ext cx="8896350" cy="6780213"/>
          </a:xfrm>
          <a:custGeom>
            <a:avLst/>
            <a:gdLst>
              <a:gd name="T0" fmla="*/ 2822 w 3985"/>
              <a:gd name="T1" fmla="*/ 0 h 3619"/>
              <a:gd name="T2" fmla="*/ 0 w 3985"/>
              <a:gd name="T3" fmla="*/ 975 h 3619"/>
              <a:gd name="T4" fmla="*/ 2169 w 3985"/>
              <a:gd name="T5" fmla="*/ 3619 h 3619"/>
              <a:gd name="T6" fmla="*/ 3985 w 3985"/>
              <a:gd name="T7" fmla="*/ 1125 h 3619"/>
              <a:gd name="T8" fmla="*/ 2822 w 3985"/>
              <a:gd name="T9" fmla="*/ 0 h 3619"/>
              <a:gd name="T10" fmla="*/ 2822 w 3985"/>
              <a:gd name="T11" fmla="*/ 0 h 361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3985" h="3619">
                <a:moveTo>
                  <a:pt x="2822" y="0"/>
                </a:moveTo>
                <a:lnTo>
                  <a:pt x="0" y="975"/>
                </a:lnTo>
                <a:lnTo>
                  <a:pt x="2169" y="3619"/>
                </a:lnTo>
                <a:lnTo>
                  <a:pt x="3985" y="1125"/>
                </a:lnTo>
                <a:lnTo>
                  <a:pt x="2822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grpSp>
        <p:nvGrpSpPr>
          <p:cNvPr id="5" name="Group 8"/>
          <p:cNvGrpSpPr>
            <a:grpSpLocks/>
          </p:cNvGrpSpPr>
          <p:nvPr/>
        </p:nvGrpSpPr>
        <p:grpSpPr bwMode="auto">
          <a:xfrm>
            <a:off x="195263" y="234950"/>
            <a:ext cx="3787775" cy="1778000"/>
            <a:chOff x="123" y="148"/>
            <a:chExt cx="2386" cy="1120"/>
          </a:xfrm>
        </p:grpSpPr>
        <p:sp>
          <p:nvSpPr>
            <p:cNvPr id="6" name="Freeform 9"/>
            <p:cNvSpPr>
              <a:spLocks/>
            </p:cNvSpPr>
            <p:nvPr userDrawn="1"/>
          </p:nvSpPr>
          <p:spPr bwMode="auto">
            <a:xfrm>
              <a:off x="177" y="177"/>
              <a:ext cx="2250" cy="1017"/>
            </a:xfrm>
            <a:custGeom>
              <a:avLst/>
              <a:gdLst>
                <a:gd name="T0" fmla="*/ 794 w 794"/>
                <a:gd name="T1" fmla="*/ 395 h 414"/>
                <a:gd name="T2" fmla="*/ 710 w 794"/>
                <a:gd name="T3" fmla="*/ 318 h 414"/>
                <a:gd name="T4" fmla="*/ 556 w 794"/>
                <a:gd name="T5" fmla="*/ 210 h 414"/>
                <a:gd name="T6" fmla="*/ 71 w 794"/>
                <a:gd name="T7" fmla="*/ 0 h 414"/>
                <a:gd name="T8" fmla="*/ 23 w 794"/>
                <a:gd name="T9" fmla="*/ 20 h 414"/>
                <a:gd name="T10" fmla="*/ 0 w 794"/>
                <a:gd name="T11" fmla="*/ 83 h 414"/>
                <a:gd name="T12" fmla="*/ 28 w 794"/>
                <a:gd name="T13" fmla="*/ 155 h 414"/>
                <a:gd name="T14" fmla="*/ 570 w 794"/>
                <a:gd name="T15" fmla="*/ 409 h 414"/>
                <a:gd name="T16" fmla="*/ 689 w 794"/>
                <a:gd name="T17" fmla="*/ 393 h 414"/>
                <a:gd name="T18" fmla="*/ 785 w 794"/>
                <a:gd name="T19" fmla="*/ 414 h 414"/>
                <a:gd name="T20" fmla="*/ 794 w 794"/>
                <a:gd name="T21" fmla="*/ 395 h 414"/>
                <a:gd name="T22" fmla="*/ 794 w 794"/>
                <a:gd name="T23" fmla="*/ 395 h 414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794" h="414">
                  <a:moveTo>
                    <a:pt x="794" y="395"/>
                  </a:moveTo>
                  <a:lnTo>
                    <a:pt x="710" y="318"/>
                  </a:lnTo>
                  <a:lnTo>
                    <a:pt x="556" y="210"/>
                  </a:lnTo>
                  <a:lnTo>
                    <a:pt x="71" y="0"/>
                  </a:lnTo>
                  <a:lnTo>
                    <a:pt x="23" y="20"/>
                  </a:lnTo>
                  <a:lnTo>
                    <a:pt x="0" y="83"/>
                  </a:lnTo>
                  <a:lnTo>
                    <a:pt x="28" y="155"/>
                  </a:lnTo>
                  <a:lnTo>
                    <a:pt x="570" y="409"/>
                  </a:lnTo>
                  <a:lnTo>
                    <a:pt x="689" y="393"/>
                  </a:lnTo>
                  <a:lnTo>
                    <a:pt x="785" y="414"/>
                  </a:lnTo>
                  <a:lnTo>
                    <a:pt x="794" y="395"/>
                  </a:lnTo>
                  <a:close/>
                </a:path>
              </a:pathLst>
            </a:custGeom>
            <a:solidFill>
              <a:srgbClr val="F8F8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7" name="Freeform 10"/>
            <p:cNvSpPr>
              <a:spLocks/>
            </p:cNvSpPr>
            <p:nvPr userDrawn="1"/>
          </p:nvSpPr>
          <p:spPr bwMode="auto">
            <a:xfrm>
              <a:off x="166" y="261"/>
              <a:ext cx="2244" cy="1007"/>
            </a:xfrm>
            <a:custGeom>
              <a:avLst/>
              <a:gdLst>
                <a:gd name="T0" fmla="*/ 137 w 1586"/>
                <a:gd name="T1" fmla="*/ 0 h 821"/>
                <a:gd name="T2" fmla="*/ 1331 w 1586"/>
                <a:gd name="T3" fmla="*/ 519 h 821"/>
                <a:gd name="T4" fmla="*/ 1428 w 1586"/>
                <a:gd name="T5" fmla="*/ 638 h 821"/>
                <a:gd name="T6" fmla="*/ 1586 w 1586"/>
                <a:gd name="T7" fmla="*/ 792 h 821"/>
                <a:gd name="T8" fmla="*/ 1565 w 1586"/>
                <a:gd name="T9" fmla="*/ 821 h 821"/>
                <a:gd name="T10" fmla="*/ 1350 w 1586"/>
                <a:gd name="T11" fmla="*/ 787 h 821"/>
                <a:gd name="T12" fmla="*/ 1145 w 1586"/>
                <a:gd name="T13" fmla="*/ 811 h 821"/>
                <a:gd name="T14" fmla="*/ 42 w 1586"/>
                <a:gd name="T15" fmla="*/ 298 h 821"/>
                <a:gd name="T16" fmla="*/ 0 w 1586"/>
                <a:gd name="T17" fmla="*/ 150 h 821"/>
                <a:gd name="T18" fmla="*/ 46 w 1586"/>
                <a:gd name="T19" fmla="*/ 32 h 821"/>
                <a:gd name="T20" fmla="*/ 137 w 1586"/>
                <a:gd name="T21" fmla="*/ 0 h 821"/>
                <a:gd name="T22" fmla="*/ 137 w 1586"/>
                <a:gd name="T23" fmla="*/ 0 h 821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586" h="821">
                  <a:moveTo>
                    <a:pt x="137" y="0"/>
                  </a:moveTo>
                  <a:lnTo>
                    <a:pt x="1331" y="519"/>
                  </a:lnTo>
                  <a:lnTo>
                    <a:pt x="1428" y="638"/>
                  </a:lnTo>
                  <a:lnTo>
                    <a:pt x="1586" y="792"/>
                  </a:lnTo>
                  <a:lnTo>
                    <a:pt x="1565" y="821"/>
                  </a:lnTo>
                  <a:lnTo>
                    <a:pt x="1350" y="787"/>
                  </a:lnTo>
                  <a:lnTo>
                    <a:pt x="1145" y="811"/>
                  </a:lnTo>
                  <a:lnTo>
                    <a:pt x="42" y="298"/>
                  </a:lnTo>
                  <a:lnTo>
                    <a:pt x="0" y="150"/>
                  </a:lnTo>
                  <a:lnTo>
                    <a:pt x="46" y="32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" name="Freeform 11"/>
            <p:cNvSpPr>
              <a:spLocks/>
            </p:cNvSpPr>
            <p:nvPr userDrawn="1"/>
          </p:nvSpPr>
          <p:spPr bwMode="auto">
            <a:xfrm>
              <a:off x="474" y="344"/>
              <a:ext cx="1488" cy="919"/>
            </a:xfrm>
            <a:custGeom>
              <a:avLst/>
              <a:gdLst>
                <a:gd name="T0" fmla="*/ 0 w 1049"/>
                <a:gd name="T1" fmla="*/ 325 h 747"/>
                <a:gd name="T2" fmla="*/ 922 w 1049"/>
                <a:gd name="T3" fmla="*/ 747 h 747"/>
                <a:gd name="T4" fmla="*/ 939 w 1049"/>
                <a:gd name="T5" fmla="*/ 534 h 747"/>
                <a:gd name="T6" fmla="*/ 1049 w 1049"/>
                <a:gd name="T7" fmla="*/ 422 h 747"/>
                <a:gd name="T8" fmla="*/ 78 w 1049"/>
                <a:gd name="T9" fmla="*/ 0 h 747"/>
                <a:gd name="T10" fmla="*/ 0 w 1049"/>
                <a:gd name="T11" fmla="*/ 127 h 747"/>
                <a:gd name="T12" fmla="*/ 0 w 1049"/>
                <a:gd name="T13" fmla="*/ 325 h 747"/>
                <a:gd name="T14" fmla="*/ 0 w 1049"/>
                <a:gd name="T15" fmla="*/ 325 h 74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049" h="747">
                  <a:moveTo>
                    <a:pt x="0" y="325"/>
                  </a:moveTo>
                  <a:lnTo>
                    <a:pt x="922" y="747"/>
                  </a:lnTo>
                  <a:lnTo>
                    <a:pt x="939" y="534"/>
                  </a:lnTo>
                  <a:lnTo>
                    <a:pt x="1049" y="422"/>
                  </a:lnTo>
                  <a:lnTo>
                    <a:pt x="78" y="0"/>
                  </a:lnTo>
                  <a:lnTo>
                    <a:pt x="0" y="127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grpSp>
          <p:nvGrpSpPr>
            <p:cNvPr id="9" name="Group 12"/>
            <p:cNvGrpSpPr>
              <a:grpSpLocks/>
            </p:cNvGrpSpPr>
            <p:nvPr userDrawn="1"/>
          </p:nvGrpSpPr>
          <p:grpSpPr bwMode="auto">
            <a:xfrm>
              <a:off x="123" y="148"/>
              <a:ext cx="2386" cy="1081"/>
              <a:chOff x="123" y="148"/>
              <a:chExt cx="2386" cy="1081"/>
            </a:xfrm>
          </p:grpSpPr>
          <p:sp>
            <p:nvSpPr>
              <p:cNvPr id="10" name="Freeform 13"/>
              <p:cNvSpPr>
                <a:spLocks/>
              </p:cNvSpPr>
              <p:nvPr userDrawn="1"/>
            </p:nvSpPr>
            <p:spPr bwMode="auto">
              <a:xfrm>
                <a:off x="2005" y="934"/>
                <a:ext cx="212" cy="214"/>
              </a:xfrm>
              <a:custGeom>
                <a:avLst/>
                <a:gdLst>
                  <a:gd name="T0" fmla="*/ 110 w 150"/>
                  <a:gd name="T1" fmla="*/ 0 h 173"/>
                  <a:gd name="T2" fmla="*/ 40 w 150"/>
                  <a:gd name="T3" fmla="*/ 66 h 173"/>
                  <a:gd name="T4" fmla="*/ 0 w 150"/>
                  <a:gd name="T5" fmla="*/ 173 h 173"/>
                  <a:gd name="T6" fmla="*/ 80 w 150"/>
                  <a:gd name="T7" fmla="*/ 160 h 173"/>
                  <a:gd name="T8" fmla="*/ 103 w 150"/>
                  <a:gd name="T9" fmla="*/ 84 h 173"/>
                  <a:gd name="T10" fmla="*/ 150 w 150"/>
                  <a:gd name="T11" fmla="*/ 27 h 173"/>
                  <a:gd name="T12" fmla="*/ 110 w 150"/>
                  <a:gd name="T13" fmla="*/ 0 h 173"/>
                  <a:gd name="T14" fmla="*/ 110 w 150"/>
                  <a:gd name="T15" fmla="*/ 0 h 17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150" h="173">
                    <a:moveTo>
                      <a:pt x="110" y="0"/>
                    </a:moveTo>
                    <a:lnTo>
                      <a:pt x="40" y="66"/>
                    </a:lnTo>
                    <a:lnTo>
                      <a:pt x="0" y="173"/>
                    </a:lnTo>
                    <a:lnTo>
                      <a:pt x="80" y="160"/>
                    </a:lnTo>
                    <a:lnTo>
                      <a:pt x="103" y="84"/>
                    </a:lnTo>
                    <a:lnTo>
                      <a:pt x="150" y="27"/>
                    </a:lnTo>
                    <a:lnTo>
                      <a:pt x="11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" name="Freeform 14"/>
              <p:cNvSpPr>
                <a:spLocks/>
              </p:cNvSpPr>
              <p:nvPr userDrawn="1"/>
            </p:nvSpPr>
            <p:spPr bwMode="auto">
              <a:xfrm>
                <a:off x="123" y="148"/>
                <a:ext cx="2386" cy="1081"/>
              </a:xfrm>
              <a:custGeom>
                <a:avLst/>
                <a:gdLst>
                  <a:gd name="T0" fmla="*/ 156 w 1684"/>
                  <a:gd name="T1" fmla="*/ 0 h 880"/>
                  <a:gd name="T2" fmla="*/ 63 w 1684"/>
                  <a:gd name="T3" fmla="*/ 52 h 880"/>
                  <a:gd name="T4" fmla="*/ 0 w 1684"/>
                  <a:gd name="T5" fmla="*/ 208 h 880"/>
                  <a:gd name="T6" fmla="*/ 67 w 1684"/>
                  <a:gd name="T7" fmla="*/ 358 h 880"/>
                  <a:gd name="T8" fmla="*/ 1182 w 1684"/>
                  <a:gd name="T9" fmla="*/ 867 h 880"/>
                  <a:gd name="T10" fmla="*/ 1422 w 1684"/>
                  <a:gd name="T11" fmla="*/ 835 h 880"/>
                  <a:gd name="T12" fmla="*/ 1616 w 1684"/>
                  <a:gd name="T13" fmla="*/ 880 h 880"/>
                  <a:gd name="T14" fmla="*/ 1684 w 1684"/>
                  <a:gd name="T15" fmla="*/ 808 h 880"/>
                  <a:gd name="T16" fmla="*/ 1502 w 1684"/>
                  <a:gd name="T17" fmla="*/ 664 h 880"/>
                  <a:gd name="T18" fmla="*/ 1428 w 1684"/>
                  <a:gd name="T19" fmla="*/ 512 h 880"/>
                  <a:gd name="T20" fmla="*/ 1369 w 1684"/>
                  <a:gd name="T21" fmla="*/ 527 h 880"/>
                  <a:gd name="T22" fmla="*/ 1439 w 1684"/>
                  <a:gd name="T23" fmla="*/ 664 h 880"/>
                  <a:gd name="T24" fmla="*/ 1578 w 1684"/>
                  <a:gd name="T25" fmla="*/ 810 h 880"/>
                  <a:gd name="T26" fmla="*/ 1413 w 1684"/>
                  <a:gd name="T27" fmla="*/ 787 h 880"/>
                  <a:gd name="T28" fmla="*/ 1219 w 1684"/>
                  <a:gd name="T29" fmla="*/ 814 h 880"/>
                  <a:gd name="T30" fmla="*/ 1255 w 1684"/>
                  <a:gd name="T31" fmla="*/ 650 h 880"/>
                  <a:gd name="T32" fmla="*/ 1338 w 1684"/>
                  <a:gd name="T33" fmla="*/ 538 h 880"/>
                  <a:gd name="T34" fmla="*/ 1241 w 1684"/>
                  <a:gd name="T35" fmla="*/ 552 h 880"/>
                  <a:gd name="T36" fmla="*/ 1165 w 1684"/>
                  <a:gd name="T37" fmla="*/ 658 h 880"/>
                  <a:gd name="T38" fmla="*/ 1139 w 1684"/>
                  <a:gd name="T39" fmla="*/ 791 h 880"/>
                  <a:gd name="T40" fmla="*/ 107 w 1684"/>
                  <a:gd name="T41" fmla="*/ 310 h 880"/>
                  <a:gd name="T42" fmla="*/ 80 w 1684"/>
                  <a:gd name="T43" fmla="*/ 215 h 880"/>
                  <a:gd name="T44" fmla="*/ 103 w 1684"/>
                  <a:gd name="T45" fmla="*/ 95 h 880"/>
                  <a:gd name="T46" fmla="*/ 217 w 1684"/>
                  <a:gd name="T47" fmla="*/ 0 h 880"/>
                  <a:gd name="T48" fmla="*/ 156 w 1684"/>
                  <a:gd name="T49" fmla="*/ 0 h 880"/>
                  <a:gd name="T50" fmla="*/ 156 w 1684"/>
                  <a:gd name="T51" fmla="*/ 0 h 880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1684" h="880">
                    <a:moveTo>
                      <a:pt x="156" y="0"/>
                    </a:moveTo>
                    <a:lnTo>
                      <a:pt x="63" y="52"/>
                    </a:lnTo>
                    <a:lnTo>
                      <a:pt x="0" y="208"/>
                    </a:lnTo>
                    <a:lnTo>
                      <a:pt x="67" y="358"/>
                    </a:lnTo>
                    <a:lnTo>
                      <a:pt x="1182" y="867"/>
                    </a:lnTo>
                    <a:lnTo>
                      <a:pt x="1422" y="835"/>
                    </a:lnTo>
                    <a:lnTo>
                      <a:pt x="1616" y="880"/>
                    </a:lnTo>
                    <a:lnTo>
                      <a:pt x="1684" y="808"/>
                    </a:lnTo>
                    <a:lnTo>
                      <a:pt x="1502" y="664"/>
                    </a:lnTo>
                    <a:lnTo>
                      <a:pt x="1428" y="512"/>
                    </a:lnTo>
                    <a:lnTo>
                      <a:pt x="1369" y="527"/>
                    </a:lnTo>
                    <a:lnTo>
                      <a:pt x="1439" y="664"/>
                    </a:lnTo>
                    <a:lnTo>
                      <a:pt x="1578" y="810"/>
                    </a:lnTo>
                    <a:lnTo>
                      <a:pt x="1413" y="787"/>
                    </a:lnTo>
                    <a:lnTo>
                      <a:pt x="1219" y="814"/>
                    </a:lnTo>
                    <a:lnTo>
                      <a:pt x="1255" y="650"/>
                    </a:lnTo>
                    <a:lnTo>
                      <a:pt x="1338" y="538"/>
                    </a:lnTo>
                    <a:lnTo>
                      <a:pt x="1241" y="552"/>
                    </a:lnTo>
                    <a:lnTo>
                      <a:pt x="1165" y="658"/>
                    </a:lnTo>
                    <a:lnTo>
                      <a:pt x="1139" y="791"/>
                    </a:lnTo>
                    <a:lnTo>
                      <a:pt x="107" y="310"/>
                    </a:lnTo>
                    <a:lnTo>
                      <a:pt x="80" y="215"/>
                    </a:lnTo>
                    <a:lnTo>
                      <a:pt x="103" y="95"/>
                    </a:lnTo>
                    <a:lnTo>
                      <a:pt x="217" y="0"/>
                    </a:lnTo>
                    <a:lnTo>
                      <a:pt x="156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" name="Freeform 15"/>
              <p:cNvSpPr>
                <a:spLocks/>
              </p:cNvSpPr>
              <p:nvPr userDrawn="1"/>
            </p:nvSpPr>
            <p:spPr bwMode="auto">
              <a:xfrm>
                <a:off x="324" y="158"/>
                <a:ext cx="1686" cy="614"/>
              </a:xfrm>
              <a:custGeom>
                <a:avLst/>
                <a:gdLst>
                  <a:gd name="T0" fmla="*/ 100 w 1190"/>
                  <a:gd name="T1" fmla="*/ 0 h 500"/>
                  <a:gd name="T2" fmla="*/ 1190 w 1190"/>
                  <a:gd name="T3" fmla="*/ 490 h 500"/>
                  <a:gd name="T4" fmla="*/ 1076 w 1190"/>
                  <a:gd name="T5" fmla="*/ 500 h 500"/>
                  <a:gd name="T6" fmla="*/ 0 w 1190"/>
                  <a:gd name="T7" fmla="*/ 27 h 500"/>
                  <a:gd name="T8" fmla="*/ 100 w 1190"/>
                  <a:gd name="T9" fmla="*/ 0 h 500"/>
                  <a:gd name="T10" fmla="*/ 100 w 1190"/>
                  <a:gd name="T11" fmla="*/ 0 h 5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190" h="500">
                    <a:moveTo>
                      <a:pt x="100" y="0"/>
                    </a:moveTo>
                    <a:lnTo>
                      <a:pt x="1190" y="490"/>
                    </a:lnTo>
                    <a:lnTo>
                      <a:pt x="1076" y="500"/>
                    </a:lnTo>
                    <a:lnTo>
                      <a:pt x="0" y="27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" name="Freeform 16"/>
              <p:cNvSpPr>
                <a:spLocks/>
              </p:cNvSpPr>
              <p:nvPr userDrawn="1"/>
            </p:nvSpPr>
            <p:spPr bwMode="auto">
              <a:xfrm>
                <a:off x="409" y="251"/>
                <a:ext cx="227" cy="410"/>
              </a:xfrm>
              <a:custGeom>
                <a:avLst/>
                <a:gdLst>
                  <a:gd name="T0" fmla="*/ 116 w 160"/>
                  <a:gd name="T1" fmla="*/ 0 h 335"/>
                  <a:gd name="T2" fmla="*/ 19 w 160"/>
                  <a:gd name="T3" fmla="*/ 106 h 335"/>
                  <a:gd name="T4" fmla="*/ 0 w 160"/>
                  <a:gd name="T5" fmla="*/ 230 h 335"/>
                  <a:gd name="T6" fmla="*/ 33 w 160"/>
                  <a:gd name="T7" fmla="*/ 314 h 335"/>
                  <a:gd name="T8" fmla="*/ 94 w 160"/>
                  <a:gd name="T9" fmla="*/ 335 h 335"/>
                  <a:gd name="T10" fmla="*/ 76 w 160"/>
                  <a:gd name="T11" fmla="*/ 154 h 335"/>
                  <a:gd name="T12" fmla="*/ 160 w 160"/>
                  <a:gd name="T13" fmla="*/ 17 h 335"/>
                  <a:gd name="T14" fmla="*/ 116 w 160"/>
                  <a:gd name="T15" fmla="*/ 0 h 335"/>
                  <a:gd name="T16" fmla="*/ 116 w 160"/>
                  <a:gd name="T17" fmla="*/ 0 h 335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60" h="335">
                    <a:moveTo>
                      <a:pt x="116" y="0"/>
                    </a:moveTo>
                    <a:lnTo>
                      <a:pt x="19" y="106"/>
                    </a:lnTo>
                    <a:lnTo>
                      <a:pt x="0" y="230"/>
                    </a:lnTo>
                    <a:lnTo>
                      <a:pt x="33" y="314"/>
                    </a:lnTo>
                    <a:lnTo>
                      <a:pt x="94" y="335"/>
                    </a:lnTo>
                    <a:lnTo>
                      <a:pt x="76" y="154"/>
                    </a:lnTo>
                    <a:lnTo>
                      <a:pt x="160" y="17"/>
                    </a:lnTo>
                    <a:lnTo>
                      <a:pt x="116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" name="Freeform 17"/>
              <p:cNvSpPr>
                <a:spLocks/>
              </p:cNvSpPr>
              <p:nvPr userDrawn="1"/>
            </p:nvSpPr>
            <p:spPr bwMode="auto">
              <a:xfrm>
                <a:off x="846" y="536"/>
                <a:ext cx="691" cy="364"/>
              </a:xfrm>
              <a:custGeom>
                <a:avLst/>
                <a:gdLst>
                  <a:gd name="T0" fmla="*/ 14 w 489"/>
                  <a:gd name="T1" fmla="*/ 34 h 296"/>
                  <a:gd name="T2" fmla="*/ 160 w 489"/>
                  <a:gd name="T3" fmla="*/ 66 h 296"/>
                  <a:gd name="T4" fmla="*/ 324 w 489"/>
                  <a:gd name="T5" fmla="*/ 137 h 296"/>
                  <a:gd name="T6" fmla="*/ 440 w 489"/>
                  <a:gd name="T7" fmla="*/ 243 h 296"/>
                  <a:gd name="T8" fmla="*/ 326 w 489"/>
                  <a:gd name="T9" fmla="*/ 230 h 296"/>
                  <a:gd name="T10" fmla="*/ 139 w 489"/>
                  <a:gd name="T11" fmla="*/ 146 h 296"/>
                  <a:gd name="T12" fmla="*/ 50 w 489"/>
                  <a:gd name="T13" fmla="*/ 80 h 296"/>
                  <a:gd name="T14" fmla="*/ 107 w 489"/>
                  <a:gd name="T15" fmla="*/ 163 h 296"/>
                  <a:gd name="T16" fmla="*/ 272 w 489"/>
                  <a:gd name="T17" fmla="*/ 270 h 296"/>
                  <a:gd name="T18" fmla="*/ 466 w 489"/>
                  <a:gd name="T19" fmla="*/ 296 h 296"/>
                  <a:gd name="T20" fmla="*/ 489 w 489"/>
                  <a:gd name="T21" fmla="*/ 224 h 296"/>
                  <a:gd name="T22" fmla="*/ 394 w 489"/>
                  <a:gd name="T23" fmla="*/ 120 h 296"/>
                  <a:gd name="T24" fmla="*/ 170 w 489"/>
                  <a:gd name="T25" fmla="*/ 17 h 296"/>
                  <a:gd name="T26" fmla="*/ 0 w 489"/>
                  <a:gd name="T27" fmla="*/ 0 h 296"/>
                  <a:gd name="T28" fmla="*/ 14 w 489"/>
                  <a:gd name="T29" fmla="*/ 34 h 296"/>
                  <a:gd name="T30" fmla="*/ 14 w 489"/>
                  <a:gd name="T31" fmla="*/ 34 h 29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489" h="296">
                    <a:moveTo>
                      <a:pt x="14" y="34"/>
                    </a:moveTo>
                    <a:lnTo>
                      <a:pt x="160" y="66"/>
                    </a:lnTo>
                    <a:lnTo>
                      <a:pt x="324" y="137"/>
                    </a:lnTo>
                    <a:lnTo>
                      <a:pt x="440" y="243"/>
                    </a:lnTo>
                    <a:lnTo>
                      <a:pt x="326" y="230"/>
                    </a:lnTo>
                    <a:lnTo>
                      <a:pt x="139" y="146"/>
                    </a:lnTo>
                    <a:lnTo>
                      <a:pt x="50" y="80"/>
                    </a:lnTo>
                    <a:lnTo>
                      <a:pt x="107" y="163"/>
                    </a:lnTo>
                    <a:lnTo>
                      <a:pt x="272" y="270"/>
                    </a:lnTo>
                    <a:lnTo>
                      <a:pt x="466" y="296"/>
                    </a:lnTo>
                    <a:lnTo>
                      <a:pt x="489" y="224"/>
                    </a:lnTo>
                    <a:lnTo>
                      <a:pt x="394" y="120"/>
                    </a:lnTo>
                    <a:lnTo>
                      <a:pt x="170" y="17"/>
                    </a:lnTo>
                    <a:lnTo>
                      <a:pt x="0" y="0"/>
                    </a:lnTo>
                    <a:lnTo>
                      <a:pt x="14" y="34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</p:grpSp>
      <p:grpSp>
        <p:nvGrpSpPr>
          <p:cNvPr id="15" name="Group 18"/>
          <p:cNvGrpSpPr>
            <a:grpSpLocks/>
          </p:cNvGrpSpPr>
          <p:nvPr/>
        </p:nvGrpSpPr>
        <p:grpSpPr bwMode="auto">
          <a:xfrm>
            <a:off x="7915275" y="4368800"/>
            <a:ext cx="742950" cy="1058863"/>
            <a:chOff x="4986" y="2752"/>
            <a:chExt cx="468" cy="667"/>
          </a:xfrm>
        </p:grpSpPr>
        <p:sp>
          <p:nvSpPr>
            <p:cNvPr id="16" name="Freeform 19"/>
            <p:cNvSpPr>
              <a:spLocks/>
            </p:cNvSpPr>
            <p:nvPr userDrawn="1"/>
          </p:nvSpPr>
          <p:spPr bwMode="auto">
            <a:xfrm rot="7320404">
              <a:off x="4909" y="2936"/>
              <a:ext cx="629" cy="293"/>
            </a:xfrm>
            <a:custGeom>
              <a:avLst/>
              <a:gdLst>
                <a:gd name="T0" fmla="*/ 794 w 794"/>
                <a:gd name="T1" fmla="*/ 395 h 414"/>
                <a:gd name="T2" fmla="*/ 710 w 794"/>
                <a:gd name="T3" fmla="*/ 318 h 414"/>
                <a:gd name="T4" fmla="*/ 556 w 794"/>
                <a:gd name="T5" fmla="*/ 210 h 414"/>
                <a:gd name="T6" fmla="*/ 71 w 794"/>
                <a:gd name="T7" fmla="*/ 0 h 414"/>
                <a:gd name="T8" fmla="*/ 23 w 794"/>
                <a:gd name="T9" fmla="*/ 20 h 414"/>
                <a:gd name="T10" fmla="*/ 0 w 794"/>
                <a:gd name="T11" fmla="*/ 83 h 414"/>
                <a:gd name="T12" fmla="*/ 28 w 794"/>
                <a:gd name="T13" fmla="*/ 155 h 414"/>
                <a:gd name="T14" fmla="*/ 570 w 794"/>
                <a:gd name="T15" fmla="*/ 409 h 414"/>
                <a:gd name="T16" fmla="*/ 689 w 794"/>
                <a:gd name="T17" fmla="*/ 393 h 414"/>
                <a:gd name="T18" fmla="*/ 785 w 794"/>
                <a:gd name="T19" fmla="*/ 414 h 414"/>
                <a:gd name="T20" fmla="*/ 794 w 794"/>
                <a:gd name="T21" fmla="*/ 395 h 414"/>
                <a:gd name="T22" fmla="*/ 794 w 794"/>
                <a:gd name="T23" fmla="*/ 395 h 414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794" h="414">
                  <a:moveTo>
                    <a:pt x="794" y="395"/>
                  </a:moveTo>
                  <a:lnTo>
                    <a:pt x="710" y="318"/>
                  </a:lnTo>
                  <a:lnTo>
                    <a:pt x="556" y="210"/>
                  </a:lnTo>
                  <a:lnTo>
                    <a:pt x="71" y="0"/>
                  </a:lnTo>
                  <a:lnTo>
                    <a:pt x="23" y="20"/>
                  </a:lnTo>
                  <a:lnTo>
                    <a:pt x="0" y="83"/>
                  </a:lnTo>
                  <a:lnTo>
                    <a:pt x="28" y="155"/>
                  </a:lnTo>
                  <a:lnTo>
                    <a:pt x="570" y="409"/>
                  </a:lnTo>
                  <a:lnTo>
                    <a:pt x="689" y="393"/>
                  </a:lnTo>
                  <a:lnTo>
                    <a:pt x="785" y="414"/>
                  </a:lnTo>
                  <a:lnTo>
                    <a:pt x="794" y="395"/>
                  </a:lnTo>
                  <a:close/>
                </a:path>
              </a:pathLst>
            </a:custGeom>
            <a:solidFill>
              <a:srgbClr val="F8F8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7" name="Freeform 20"/>
            <p:cNvSpPr>
              <a:spLocks/>
            </p:cNvSpPr>
            <p:nvPr userDrawn="1"/>
          </p:nvSpPr>
          <p:spPr bwMode="auto">
            <a:xfrm rot="7320404">
              <a:off x="4893" y="2923"/>
              <a:ext cx="627" cy="290"/>
            </a:xfrm>
            <a:custGeom>
              <a:avLst/>
              <a:gdLst>
                <a:gd name="T0" fmla="*/ 137 w 1586"/>
                <a:gd name="T1" fmla="*/ 0 h 821"/>
                <a:gd name="T2" fmla="*/ 1331 w 1586"/>
                <a:gd name="T3" fmla="*/ 519 h 821"/>
                <a:gd name="T4" fmla="*/ 1428 w 1586"/>
                <a:gd name="T5" fmla="*/ 638 h 821"/>
                <a:gd name="T6" fmla="*/ 1586 w 1586"/>
                <a:gd name="T7" fmla="*/ 792 h 821"/>
                <a:gd name="T8" fmla="*/ 1565 w 1586"/>
                <a:gd name="T9" fmla="*/ 821 h 821"/>
                <a:gd name="T10" fmla="*/ 1350 w 1586"/>
                <a:gd name="T11" fmla="*/ 787 h 821"/>
                <a:gd name="T12" fmla="*/ 1145 w 1586"/>
                <a:gd name="T13" fmla="*/ 811 h 821"/>
                <a:gd name="T14" fmla="*/ 42 w 1586"/>
                <a:gd name="T15" fmla="*/ 298 h 821"/>
                <a:gd name="T16" fmla="*/ 0 w 1586"/>
                <a:gd name="T17" fmla="*/ 150 h 821"/>
                <a:gd name="T18" fmla="*/ 46 w 1586"/>
                <a:gd name="T19" fmla="*/ 32 h 821"/>
                <a:gd name="T20" fmla="*/ 137 w 1586"/>
                <a:gd name="T21" fmla="*/ 0 h 821"/>
                <a:gd name="T22" fmla="*/ 137 w 1586"/>
                <a:gd name="T23" fmla="*/ 0 h 821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586" h="821">
                  <a:moveTo>
                    <a:pt x="137" y="0"/>
                  </a:moveTo>
                  <a:lnTo>
                    <a:pt x="1331" y="519"/>
                  </a:lnTo>
                  <a:lnTo>
                    <a:pt x="1428" y="638"/>
                  </a:lnTo>
                  <a:lnTo>
                    <a:pt x="1586" y="792"/>
                  </a:lnTo>
                  <a:lnTo>
                    <a:pt x="1565" y="821"/>
                  </a:lnTo>
                  <a:lnTo>
                    <a:pt x="1350" y="787"/>
                  </a:lnTo>
                  <a:lnTo>
                    <a:pt x="1145" y="811"/>
                  </a:lnTo>
                  <a:lnTo>
                    <a:pt x="42" y="298"/>
                  </a:lnTo>
                  <a:lnTo>
                    <a:pt x="0" y="150"/>
                  </a:lnTo>
                  <a:lnTo>
                    <a:pt x="46" y="32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8" name="Freeform 21"/>
            <p:cNvSpPr>
              <a:spLocks/>
            </p:cNvSpPr>
            <p:nvPr userDrawn="1"/>
          </p:nvSpPr>
          <p:spPr bwMode="auto">
            <a:xfrm rot="7320404">
              <a:off x="5000" y="2913"/>
              <a:ext cx="416" cy="265"/>
            </a:xfrm>
            <a:custGeom>
              <a:avLst/>
              <a:gdLst>
                <a:gd name="T0" fmla="*/ 0 w 1049"/>
                <a:gd name="T1" fmla="*/ 325 h 747"/>
                <a:gd name="T2" fmla="*/ 922 w 1049"/>
                <a:gd name="T3" fmla="*/ 747 h 747"/>
                <a:gd name="T4" fmla="*/ 939 w 1049"/>
                <a:gd name="T5" fmla="*/ 534 h 747"/>
                <a:gd name="T6" fmla="*/ 1049 w 1049"/>
                <a:gd name="T7" fmla="*/ 422 h 747"/>
                <a:gd name="T8" fmla="*/ 78 w 1049"/>
                <a:gd name="T9" fmla="*/ 0 h 747"/>
                <a:gd name="T10" fmla="*/ 0 w 1049"/>
                <a:gd name="T11" fmla="*/ 127 h 747"/>
                <a:gd name="T12" fmla="*/ 0 w 1049"/>
                <a:gd name="T13" fmla="*/ 325 h 747"/>
                <a:gd name="T14" fmla="*/ 0 w 1049"/>
                <a:gd name="T15" fmla="*/ 325 h 74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049" h="747">
                  <a:moveTo>
                    <a:pt x="0" y="325"/>
                  </a:moveTo>
                  <a:lnTo>
                    <a:pt x="922" y="747"/>
                  </a:lnTo>
                  <a:lnTo>
                    <a:pt x="939" y="534"/>
                  </a:lnTo>
                  <a:lnTo>
                    <a:pt x="1049" y="422"/>
                  </a:lnTo>
                  <a:lnTo>
                    <a:pt x="78" y="0"/>
                  </a:lnTo>
                  <a:lnTo>
                    <a:pt x="0" y="127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grpSp>
          <p:nvGrpSpPr>
            <p:cNvPr id="19" name="Group 22"/>
            <p:cNvGrpSpPr>
              <a:grpSpLocks/>
            </p:cNvGrpSpPr>
            <p:nvPr userDrawn="1"/>
          </p:nvGrpSpPr>
          <p:grpSpPr bwMode="auto">
            <a:xfrm>
              <a:off x="4986" y="2752"/>
              <a:ext cx="469" cy="667"/>
              <a:chOff x="4986" y="2752"/>
              <a:chExt cx="469" cy="667"/>
            </a:xfrm>
          </p:grpSpPr>
          <p:sp>
            <p:nvSpPr>
              <p:cNvPr id="20" name="Freeform 23"/>
              <p:cNvSpPr>
                <a:spLocks/>
              </p:cNvSpPr>
              <p:nvPr userDrawn="1"/>
            </p:nvSpPr>
            <p:spPr bwMode="auto">
              <a:xfrm rot="7320404">
                <a:off x="4987" y="3190"/>
                <a:ext cx="59" cy="61"/>
              </a:xfrm>
              <a:custGeom>
                <a:avLst/>
                <a:gdLst>
                  <a:gd name="T0" fmla="*/ 110 w 150"/>
                  <a:gd name="T1" fmla="*/ 0 h 173"/>
                  <a:gd name="T2" fmla="*/ 40 w 150"/>
                  <a:gd name="T3" fmla="*/ 66 h 173"/>
                  <a:gd name="T4" fmla="*/ 0 w 150"/>
                  <a:gd name="T5" fmla="*/ 173 h 173"/>
                  <a:gd name="T6" fmla="*/ 80 w 150"/>
                  <a:gd name="T7" fmla="*/ 160 h 173"/>
                  <a:gd name="T8" fmla="*/ 103 w 150"/>
                  <a:gd name="T9" fmla="*/ 84 h 173"/>
                  <a:gd name="T10" fmla="*/ 150 w 150"/>
                  <a:gd name="T11" fmla="*/ 27 h 173"/>
                  <a:gd name="T12" fmla="*/ 110 w 150"/>
                  <a:gd name="T13" fmla="*/ 0 h 173"/>
                  <a:gd name="T14" fmla="*/ 110 w 150"/>
                  <a:gd name="T15" fmla="*/ 0 h 17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150" h="173">
                    <a:moveTo>
                      <a:pt x="110" y="0"/>
                    </a:moveTo>
                    <a:lnTo>
                      <a:pt x="40" y="66"/>
                    </a:lnTo>
                    <a:lnTo>
                      <a:pt x="0" y="173"/>
                    </a:lnTo>
                    <a:lnTo>
                      <a:pt x="80" y="160"/>
                    </a:lnTo>
                    <a:lnTo>
                      <a:pt x="103" y="84"/>
                    </a:lnTo>
                    <a:lnTo>
                      <a:pt x="150" y="27"/>
                    </a:lnTo>
                    <a:lnTo>
                      <a:pt x="11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" name="Freeform 24"/>
              <p:cNvSpPr>
                <a:spLocks/>
              </p:cNvSpPr>
              <p:nvPr userDrawn="1"/>
            </p:nvSpPr>
            <p:spPr bwMode="auto">
              <a:xfrm rot="7320404">
                <a:off x="4887" y="2930"/>
                <a:ext cx="667" cy="311"/>
              </a:xfrm>
              <a:custGeom>
                <a:avLst/>
                <a:gdLst>
                  <a:gd name="T0" fmla="*/ 156 w 1684"/>
                  <a:gd name="T1" fmla="*/ 0 h 880"/>
                  <a:gd name="T2" fmla="*/ 63 w 1684"/>
                  <a:gd name="T3" fmla="*/ 52 h 880"/>
                  <a:gd name="T4" fmla="*/ 0 w 1684"/>
                  <a:gd name="T5" fmla="*/ 208 h 880"/>
                  <a:gd name="T6" fmla="*/ 67 w 1684"/>
                  <a:gd name="T7" fmla="*/ 358 h 880"/>
                  <a:gd name="T8" fmla="*/ 1182 w 1684"/>
                  <a:gd name="T9" fmla="*/ 867 h 880"/>
                  <a:gd name="T10" fmla="*/ 1422 w 1684"/>
                  <a:gd name="T11" fmla="*/ 835 h 880"/>
                  <a:gd name="T12" fmla="*/ 1616 w 1684"/>
                  <a:gd name="T13" fmla="*/ 880 h 880"/>
                  <a:gd name="T14" fmla="*/ 1684 w 1684"/>
                  <a:gd name="T15" fmla="*/ 808 h 880"/>
                  <a:gd name="T16" fmla="*/ 1502 w 1684"/>
                  <a:gd name="T17" fmla="*/ 664 h 880"/>
                  <a:gd name="T18" fmla="*/ 1428 w 1684"/>
                  <a:gd name="T19" fmla="*/ 512 h 880"/>
                  <a:gd name="T20" fmla="*/ 1369 w 1684"/>
                  <a:gd name="T21" fmla="*/ 527 h 880"/>
                  <a:gd name="T22" fmla="*/ 1439 w 1684"/>
                  <a:gd name="T23" fmla="*/ 664 h 880"/>
                  <a:gd name="T24" fmla="*/ 1578 w 1684"/>
                  <a:gd name="T25" fmla="*/ 810 h 880"/>
                  <a:gd name="T26" fmla="*/ 1413 w 1684"/>
                  <a:gd name="T27" fmla="*/ 787 h 880"/>
                  <a:gd name="T28" fmla="*/ 1219 w 1684"/>
                  <a:gd name="T29" fmla="*/ 814 h 880"/>
                  <a:gd name="T30" fmla="*/ 1255 w 1684"/>
                  <a:gd name="T31" fmla="*/ 650 h 880"/>
                  <a:gd name="T32" fmla="*/ 1338 w 1684"/>
                  <a:gd name="T33" fmla="*/ 538 h 880"/>
                  <a:gd name="T34" fmla="*/ 1241 w 1684"/>
                  <a:gd name="T35" fmla="*/ 552 h 880"/>
                  <a:gd name="T36" fmla="*/ 1165 w 1684"/>
                  <a:gd name="T37" fmla="*/ 658 h 880"/>
                  <a:gd name="T38" fmla="*/ 1139 w 1684"/>
                  <a:gd name="T39" fmla="*/ 791 h 880"/>
                  <a:gd name="T40" fmla="*/ 107 w 1684"/>
                  <a:gd name="T41" fmla="*/ 310 h 880"/>
                  <a:gd name="T42" fmla="*/ 80 w 1684"/>
                  <a:gd name="T43" fmla="*/ 215 h 880"/>
                  <a:gd name="T44" fmla="*/ 103 w 1684"/>
                  <a:gd name="T45" fmla="*/ 95 h 880"/>
                  <a:gd name="T46" fmla="*/ 217 w 1684"/>
                  <a:gd name="T47" fmla="*/ 0 h 880"/>
                  <a:gd name="T48" fmla="*/ 156 w 1684"/>
                  <a:gd name="T49" fmla="*/ 0 h 880"/>
                  <a:gd name="T50" fmla="*/ 156 w 1684"/>
                  <a:gd name="T51" fmla="*/ 0 h 880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1684" h="880">
                    <a:moveTo>
                      <a:pt x="156" y="0"/>
                    </a:moveTo>
                    <a:lnTo>
                      <a:pt x="63" y="52"/>
                    </a:lnTo>
                    <a:lnTo>
                      <a:pt x="0" y="208"/>
                    </a:lnTo>
                    <a:lnTo>
                      <a:pt x="67" y="358"/>
                    </a:lnTo>
                    <a:lnTo>
                      <a:pt x="1182" y="867"/>
                    </a:lnTo>
                    <a:lnTo>
                      <a:pt x="1422" y="835"/>
                    </a:lnTo>
                    <a:lnTo>
                      <a:pt x="1616" y="880"/>
                    </a:lnTo>
                    <a:lnTo>
                      <a:pt x="1684" y="808"/>
                    </a:lnTo>
                    <a:lnTo>
                      <a:pt x="1502" y="664"/>
                    </a:lnTo>
                    <a:lnTo>
                      <a:pt x="1428" y="512"/>
                    </a:lnTo>
                    <a:lnTo>
                      <a:pt x="1369" y="527"/>
                    </a:lnTo>
                    <a:lnTo>
                      <a:pt x="1439" y="664"/>
                    </a:lnTo>
                    <a:lnTo>
                      <a:pt x="1578" y="810"/>
                    </a:lnTo>
                    <a:lnTo>
                      <a:pt x="1413" y="787"/>
                    </a:lnTo>
                    <a:lnTo>
                      <a:pt x="1219" y="814"/>
                    </a:lnTo>
                    <a:lnTo>
                      <a:pt x="1255" y="650"/>
                    </a:lnTo>
                    <a:lnTo>
                      <a:pt x="1338" y="538"/>
                    </a:lnTo>
                    <a:lnTo>
                      <a:pt x="1241" y="552"/>
                    </a:lnTo>
                    <a:lnTo>
                      <a:pt x="1165" y="658"/>
                    </a:lnTo>
                    <a:lnTo>
                      <a:pt x="1139" y="791"/>
                    </a:lnTo>
                    <a:lnTo>
                      <a:pt x="107" y="310"/>
                    </a:lnTo>
                    <a:lnTo>
                      <a:pt x="80" y="215"/>
                    </a:lnTo>
                    <a:lnTo>
                      <a:pt x="103" y="95"/>
                    </a:lnTo>
                    <a:lnTo>
                      <a:pt x="217" y="0"/>
                    </a:lnTo>
                    <a:lnTo>
                      <a:pt x="156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" name="Freeform 25"/>
              <p:cNvSpPr>
                <a:spLocks/>
              </p:cNvSpPr>
              <p:nvPr userDrawn="1"/>
            </p:nvSpPr>
            <p:spPr bwMode="auto">
              <a:xfrm rot="7320404">
                <a:off x="5062" y="2997"/>
                <a:ext cx="472" cy="176"/>
              </a:xfrm>
              <a:custGeom>
                <a:avLst/>
                <a:gdLst>
                  <a:gd name="T0" fmla="*/ 100 w 1190"/>
                  <a:gd name="T1" fmla="*/ 0 h 500"/>
                  <a:gd name="T2" fmla="*/ 1190 w 1190"/>
                  <a:gd name="T3" fmla="*/ 490 h 500"/>
                  <a:gd name="T4" fmla="*/ 1076 w 1190"/>
                  <a:gd name="T5" fmla="*/ 500 h 500"/>
                  <a:gd name="T6" fmla="*/ 0 w 1190"/>
                  <a:gd name="T7" fmla="*/ 27 h 500"/>
                  <a:gd name="T8" fmla="*/ 100 w 1190"/>
                  <a:gd name="T9" fmla="*/ 0 h 500"/>
                  <a:gd name="T10" fmla="*/ 100 w 1190"/>
                  <a:gd name="T11" fmla="*/ 0 h 5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190" h="500">
                    <a:moveTo>
                      <a:pt x="100" y="0"/>
                    </a:moveTo>
                    <a:lnTo>
                      <a:pt x="1190" y="490"/>
                    </a:lnTo>
                    <a:lnTo>
                      <a:pt x="1076" y="500"/>
                    </a:lnTo>
                    <a:lnTo>
                      <a:pt x="0" y="27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3" name="Freeform 26"/>
              <p:cNvSpPr>
                <a:spLocks/>
              </p:cNvSpPr>
              <p:nvPr userDrawn="1"/>
            </p:nvSpPr>
            <p:spPr bwMode="auto">
              <a:xfrm rot="7320404">
                <a:off x="5364" y="2873"/>
                <a:ext cx="63" cy="118"/>
              </a:xfrm>
              <a:custGeom>
                <a:avLst/>
                <a:gdLst>
                  <a:gd name="T0" fmla="*/ 116 w 160"/>
                  <a:gd name="T1" fmla="*/ 0 h 335"/>
                  <a:gd name="T2" fmla="*/ 19 w 160"/>
                  <a:gd name="T3" fmla="*/ 106 h 335"/>
                  <a:gd name="T4" fmla="*/ 0 w 160"/>
                  <a:gd name="T5" fmla="*/ 230 h 335"/>
                  <a:gd name="T6" fmla="*/ 33 w 160"/>
                  <a:gd name="T7" fmla="*/ 314 h 335"/>
                  <a:gd name="T8" fmla="*/ 94 w 160"/>
                  <a:gd name="T9" fmla="*/ 335 h 335"/>
                  <a:gd name="T10" fmla="*/ 76 w 160"/>
                  <a:gd name="T11" fmla="*/ 154 h 335"/>
                  <a:gd name="T12" fmla="*/ 160 w 160"/>
                  <a:gd name="T13" fmla="*/ 17 h 335"/>
                  <a:gd name="T14" fmla="*/ 116 w 160"/>
                  <a:gd name="T15" fmla="*/ 0 h 335"/>
                  <a:gd name="T16" fmla="*/ 116 w 160"/>
                  <a:gd name="T17" fmla="*/ 0 h 335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60" h="335">
                    <a:moveTo>
                      <a:pt x="116" y="0"/>
                    </a:moveTo>
                    <a:lnTo>
                      <a:pt x="19" y="106"/>
                    </a:lnTo>
                    <a:lnTo>
                      <a:pt x="0" y="230"/>
                    </a:lnTo>
                    <a:lnTo>
                      <a:pt x="33" y="314"/>
                    </a:lnTo>
                    <a:lnTo>
                      <a:pt x="94" y="335"/>
                    </a:lnTo>
                    <a:lnTo>
                      <a:pt x="76" y="154"/>
                    </a:lnTo>
                    <a:lnTo>
                      <a:pt x="160" y="17"/>
                    </a:lnTo>
                    <a:lnTo>
                      <a:pt x="116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4" name="Freeform 27"/>
              <p:cNvSpPr>
                <a:spLocks/>
              </p:cNvSpPr>
              <p:nvPr userDrawn="1"/>
            </p:nvSpPr>
            <p:spPr bwMode="auto">
              <a:xfrm rot="7320404">
                <a:off x="5137" y="3000"/>
                <a:ext cx="193" cy="104"/>
              </a:xfrm>
              <a:custGeom>
                <a:avLst/>
                <a:gdLst>
                  <a:gd name="T0" fmla="*/ 14 w 489"/>
                  <a:gd name="T1" fmla="*/ 34 h 296"/>
                  <a:gd name="T2" fmla="*/ 160 w 489"/>
                  <a:gd name="T3" fmla="*/ 66 h 296"/>
                  <a:gd name="T4" fmla="*/ 324 w 489"/>
                  <a:gd name="T5" fmla="*/ 137 h 296"/>
                  <a:gd name="T6" fmla="*/ 440 w 489"/>
                  <a:gd name="T7" fmla="*/ 243 h 296"/>
                  <a:gd name="T8" fmla="*/ 326 w 489"/>
                  <a:gd name="T9" fmla="*/ 230 h 296"/>
                  <a:gd name="T10" fmla="*/ 139 w 489"/>
                  <a:gd name="T11" fmla="*/ 146 h 296"/>
                  <a:gd name="T12" fmla="*/ 50 w 489"/>
                  <a:gd name="T13" fmla="*/ 80 h 296"/>
                  <a:gd name="T14" fmla="*/ 107 w 489"/>
                  <a:gd name="T15" fmla="*/ 163 h 296"/>
                  <a:gd name="T16" fmla="*/ 272 w 489"/>
                  <a:gd name="T17" fmla="*/ 270 h 296"/>
                  <a:gd name="T18" fmla="*/ 466 w 489"/>
                  <a:gd name="T19" fmla="*/ 296 h 296"/>
                  <a:gd name="T20" fmla="*/ 489 w 489"/>
                  <a:gd name="T21" fmla="*/ 224 h 296"/>
                  <a:gd name="T22" fmla="*/ 394 w 489"/>
                  <a:gd name="T23" fmla="*/ 120 h 296"/>
                  <a:gd name="T24" fmla="*/ 170 w 489"/>
                  <a:gd name="T25" fmla="*/ 17 h 296"/>
                  <a:gd name="T26" fmla="*/ 0 w 489"/>
                  <a:gd name="T27" fmla="*/ 0 h 296"/>
                  <a:gd name="T28" fmla="*/ 14 w 489"/>
                  <a:gd name="T29" fmla="*/ 34 h 296"/>
                  <a:gd name="T30" fmla="*/ 14 w 489"/>
                  <a:gd name="T31" fmla="*/ 34 h 29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489" h="296">
                    <a:moveTo>
                      <a:pt x="14" y="34"/>
                    </a:moveTo>
                    <a:lnTo>
                      <a:pt x="160" y="66"/>
                    </a:lnTo>
                    <a:lnTo>
                      <a:pt x="324" y="137"/>
                    </a:lnTo>
                    <a:lnTo>
                      <a:pt x="440" y="243"/>
                    </a:lnTo>
                    <a:lnTo>
                      <a:pt x="326" y="230"/>
                    </a:lnTo>
                    <a:lnTo>
                      <a:pt x="139" y="146"/>
                    </a:lnTo>
                    <a:lnTo>
                      <a:pt x="50" y="80"/>
                    </a:lnTo>
                    <a:lnTo>
                      <a:pt x="107" y="163"/>
                    </a:lnTo>
                    <a:lnTo>
                      <a:pt x="272" y="270"/>
                    </a:lnTo>
                    <a:lnTo>
                      <a:pt x="466" y="296"/>
                    </a:lnTo>
                    <a:lnTo>
                      <a:pt x="489" y="224"/>
                    </a:lnTo>
                    <a:lnTo>
                      <a:pt x="394" y="120"/>
                    </a:lnTo>
                    <a:lnTo>
                      <a:pt x="170" y="17"/>
                    </a:lnTo>
                    <a:lnTo>
                      <a:pt x="0" y="0"/>
                    </a:lnTo>
                    <a:lnTo>
                      <a:pt x="14" y="34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</p:grpSp>
      <p:sp>
        <p:nvSpPr>
          <p:cNvPr id="25" name="Freeform 28"/>
          <p:cNvSpPr>
            <a:spLocks/>
          </p:cNvSpPr>
          <p:nvPr/>
        </p:nvSpPr>
        <p:spPr bwMode="auto">
          <a:xfrm>
            <a:off x="901700" y="5054600"/>
            <a:ext cx="6807200" cy="728663"/>
          </a:xfrm>
          <a:custGeom>
            <a:avLst/>
            <a:gdLst>
              <a:gd name="T0" fmla="*/ 0 w 4288"/>
              <a:gd name="T1" fmla="*/ 0 h 459"/>
              <a:gd name="T2" fmla="*/ 816 w 4288"/>
              <a:gd name="T3" fmla="*/ 256 h 459"/>
              <a:gd name="T4" fmla="*/ 1560 w 4288"/>
              <a:gd name="T5" fmla="*/ 144 h 459"/>
              <a:gd name="T6" fmla="*/ 1856 w 4288"/>
              <a:gd name="T7" fmla="*/ 376 h 459"/>
              <a:gd name="T8" fmla="*/ 2344 w 4288"/>
              <a:gd name="T9" fmla="*/ 152 h 459"/>
              <a:gd name="T10" fmla="*/ 3536 w 4288"/>
              <a:gd name="T11" fmla="*/ 456 h 459"/>
              <a:gd name="T12" fmla="*/ 4288 w 4288"/>
              <a:gd name="T13" fmla="*/ 136 h 459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4288" h="459">
                <a:moveTo>
                  <a:pt x="0" y="0"/>
                </a:moveTo>
                <a:cubicBezTo>
                  <a:pt x="136" y="43"/>
                  <a:pt x="556" y="232"/>
                  <a:pt x="816" y="256"/>
                </a:cubicBezTo>
                <a:cubicBezTo>
                  <a:pt x="1076" y="280"/>
                  <a:pt x="1387" y="124"/>
                  <a:pt x="1560" y="144"/>
                </a:cubicBezTo>
                <a:cubicBezTo>
                  <a:pt x="1733" y="164"/>
                  <a:pt x="1725" y="375"/>
                  <a:pt x="1856" y="376"/>
                </a:cubicBezTo>
                <a:cubicBezTo>
                  <a:pt x="1987" y="377"/>
                  <a:pt x="2064" y="139"/>
                  <a:pt x="2344" y="152"/>
                </a:cubicBezTo>
                <a:cubicBezTo>
                  <a:pt x="2624" y="165"/>
                  <a:pt x="3212" y="459"/>
                  <a:pt x="3536" y="456"/>
                </a:cubicBezTo>
                <a:cubicBezTo>
                  <a:pt x="3860" y="453"/>
                  <a:pt x="4165" y="188"/>
                  <a:pt x="4288" y="136"/>
                </a:cubicBezTo>
              </a:path>
            </a:pathLst>
          </a:custGeom>
          <a:noFill/>
          <a:ln w="76200" cap="flat" cmpd="sng">
            <a:solidFill>
              <a:schemeClr val="folHlink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6" name="Freeform 29"/>
          <p:cNvSpPr>
            <a:spLocks/>
          </p:cNvSpPr>
          <p:nvPr/>
        </p:nvSpPr>
        <p:spPr bwMode="auto">
          <a:xfrm>
            <a:off x="4076700" y="1930400"/>
            <a:ext cx="889000" cy="381000"/>
          </a:xfrm>
          <a:custGeom>
            <a:avLst/>
            <a:gdLst>
              <a:gd name="T0" fmla="*/ 0 w 560"/>
              <a:gd name="T1" fmla="*/ 32 h 240"/>
              <a:gd name="T2" fmla="*/ 280 w 560"/>
              <a:gd name="T3" fmla="*/ 144 h 240"/>
              <a:gd name="T4" fmla="*/ 448 w 560"/>
              <a:gd name="T5" fmla="*/ 16 h 240"/>
              <a:gd name="T6" fmla="*/ 560 w 560"/>
              <a:gd name="T7" fmla="*/ 240 h 24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560" h="240">
                <a:moveTo>
                  <a:pt x="0" y="32"/>
                </a:moveTo>
                <a:cubicBezTo>
                  <a:pt x="102" y="89"/>
                  <a:pt x="205" y="147"/>
                  <a:pt x="280" y="144"/>
                </a:cubicBezTo>
                <a:cubicBezTo>
                  <a:pt x="355" y="141"/>
                  <a:pt x="401" y="0"/>
                  <a:pt x="448" y="16"/>
                </a:cubicBezTo>
                <a:cubicBezTo>
                  <a:pt x="495" y="32"/>
                  <a:pt x="541" y="201"/>
                  <a:pt x="560" y="240"/>
                </a:cubicBezTo>
              </a:path>
            </a:pathLst>
          </a:custGeom>
          <a:noFill/>
          <a:ln w="114300" cmpd="sng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371600" y="1511300"/>
            <a:ext cx="6400800" cy="2273300"/>
          </a:xfrm>
          <a:effectLst>
            <a:outerShdw dist="45791" dir="2021404" algn="ctr" rotWithShape="0">
              <a:schemeClr val="bg2"/>
            </a:outerShdw>
          </a:effectLst>
        </p:spPr>
        <p:txBody>
          <a:bodyPr/>
          <a:lstStyle>
            <a:lvl1pPr>
              <a:defRPr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29700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549400" y="4051300"/>
            <a:ext cx="6032500" cy="1003300"/>
          </a:xfrm>
        </p:spPr>
        <p:txBody>
          <a:bodyPr/>
          <a:lstStyle>
            <a:lvl1pPr marL="0" indent="0" algn="ctr">
              <a:buFontTx/>
              <a:buNone/>
              <a:defRPr sz="2800"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27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8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9" name="Rectangle 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9775FA-A33C-4246-94D0-C7473DE7378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8526152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4E869F-EDA2-4FE7-9192-B0612EC0B78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8824314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AED5DD-FA70-4E5E-BC73-FD843523F6E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5417910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85800" y="1828800"/>
            <a:ext cx="3771900" cy="3657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10100" y="1828800"/>
            <a:ext cx="3771900" cy="3657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C1B2DE-6C1F-46CB-BF2A-04E3CE3AC95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9982369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3648E1-C784-40F6-B249-156965D01BF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9738854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F810FA-0A1F-4948-A9E3-1FC9B5DB98A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4726965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88B3A1-4569-469A-93EE-356FA4DC840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4654739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F71F41-4C93-4443-A206-C0517E85B7A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2573862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22CAB4-0251-4BC7-B267-D6D89120B64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4745063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B0DC64-93D1-4FC2-A1FC-E5A0E502410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7905815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457950" y="152400"/>
            <a:ext cx="1924050" cy="5334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5800" y="152400"/>
            <a:ext cx="5619750" cy="53340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970BF9-3B03-48E8-8C8B-9BE3B057A35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8740820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2084388" y="296863"/>
            <a:ext cx="6823075" cy="5353050"/>
            <a:chOff x="1313" y="187"/>
            <a:chExt cx="4298" cy="3372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2194" y="601"/>
              <a:ext cx="596" cy="447"/>
              <a:chOff x="0" y="0"/>
              <a:chExt cx="768" cy="576"/>
            </a:xfrm>
          </p:grpSpPr>
          <p:sp>
            <p:nvSpPr>
              <p:cNvPr id="135" name="Oval 4"/>
              <p:cNvSpPr>
                <a:spLocks noChangeArrowheads="1"/>
              </p:cNvSpPr>
              <p:nvPr/>
            </p:nvSpPr>
            <p:spPr bwMode="hidden">
              <a:xfrm>
                <a:off x="0" y="0"/>
                <a:ext cx="768" cy="576"/>
              </a:xfrm>
              <a:prstGeom prst="ellipse">
                <a:avLst/>
              </a:pr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36" name="Oval 5"/>
              <p:cNvSpPr>
                <a:spLocks noChangeArrowheads="1"/>
              </p:cNvSpPr>
              <p:nvPr/>
            </p:nvSpPr>
            <p:spPr bwMode="hidden">
              <a:xfrm>
                <a:off x="276" y="253"/>
                <a:ext cx="187" cy="107"/>
              </a:xfrm>
              <a:prstGeom prst="ellipse">
                <a:avLst/>
              </a:prstGeom>
              <a:gradFill rotWithShape="0">
                <a:gsLst>
                  <a:gs pos="0">
                    <a:schemeClr val="accent1"/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grpSp>
          <p:nvGrpSpPr>
            <p:cNvPr id="6" name="Group 6"/>
            <p:cNvGrpSpPr>
              <a:grpSpLocks/>
            </p:cNvGrpSpPr>
            <p:nvPr/>
          </p:nvGrpSpPr>
          <p:grpSpPr bwMode="auto">
            <a:xfrm>
              <a:off x="1312" y="134"/>
              <a:ext cx="4299" cy="3373"/>
              <a:chOff x="0" y="7"/>
              <a:chExt cx="5533" cy="4330"/>
            </a:xfrm>
          </p:grpSpPr>
          <p:grpSp>
            <p:nvGrpSpPr>
              <p:cNvPr id="22" name="Group 7"/>
              <p:cNvGrpSpPr>
                <a:grpSpLocks/>
              </p:cNvGrpSpPr>
              <p:nvPr/>
            </p:nvGrpSpPr>
            <p:grpSpPr bwMode="auto">
              <a:xfrm>
                <a:off x="0" y="7"/>
                <a:ext cx="5470" cy="4330"/>
                <a:chOff x="0" y="7"/>
                <a:chExt cx="5470" cy="4330"/>
              </a:xfrm>
            </p:grpSpPr>
            <p:grpSp>
              <p:nvGrpSpPr>
                <p:cNvPr id="33" name="Group 8"/>
                <p:cNvGrpSpPr>
                  <a:grpSpLocks/>
                </p:cNvGrpSpPr>
                <p:nvPr/>
              </p:nvGrpSpPr>
              <p:grpSpPr bwMode="auto">
                <a:xfrm>
                  <a:off x="1339" y="789"/>
                  <a:ext cx="2919" cy="2153"/>
                  <a:chOff x="1265" y="817"/>
                  <a:chExt cx="2919" cy="2153"/>
                </a:xfrm>
              </p:grpSpPr>
              <p:sp>
                <p:nvSpPr>
                  <p:cNvPr id="133" name="Oval 9"/>
                  <p:cNvSpPr>
                    <a:spLocks noChangeArrowheads="1"/>
                  </p:cNvSpPr>
                  <p:nvPr/>
                </p:nvSpPr>
                <p:spPr bwMode="hidden">
                  <a:xfrm>
                    <a:off x="1265" y="817"/>
                    <a:ext cx="2919" cy="2153"/>
                  </a:xfrm>
                  <a:prstGeom prst="ellipse">
                    <a:avLst/>
                  </a:prstGeom>
                  <a:gradFill rotWithShape="0">
                    <a:gsLst>
                      <a:gs pos="0">
                        <a:schemeClr val="bg2"/>
                      </a:gs>
                      <a:gs pos="100000">
                        <a:schemeClr val="bg1"/>
                      </a:gs>
                    </a:gsLst>
                    <a:path path="shape">
                      <a:fillToRect l="50000" t="50000" r="50000" b="50000"/>
                    </a:path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134" name="Oval 10"/>
                  <p:cNvSpPr>
                    <a:spLocks noChangeArrowheads="1"/>
                  </p:cNvSpPr>
                  <p:nvPr/>
                </p:nvSpPr>
                <p:spPr bwMode="hidden">
                  <a:xfrm>
                    <a:off x="2379" y="1601"/>
                    <a:ext cx="578" cy="407"/>
                  </a:xfrm>
                  <a:prstGeom prst="ellipse">
                    <a:avLst/>
                  </a:pr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bg2"/>
                      </a:gs>
                    </a:gsLst>
                    <a:path path="shape">
                      <a:fillToRect l="50000" t="50000" r="50000" b="50000"/>
                    </a:path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34" name="Group 11"/>
                <p:cNvGrpSpPr>
                  <a:grpSpLocks/>
                </p:cNvGrpSpPr>
                <p:nvPr/>
              </p:nvGrpSpPr>
              <p:grpSpPr bwMode="auto">
                <a:xfrm>
                  <a:off x="0" y="7"/>
                  <a:ext cx="5470" cy="4330"/>
                  <a:chOff x="0" y="7"/>
                  <a:chExt cx="5470" cy="4330"/>
                </a:xfrm>
              </p:grpSpPr>
              <p:grpSp>
                <p:nvGrpSpPr>
                  <p:cNvPr id="35" name="Group 12"/>
                  <p:cNvGrpSpPr>
                    <a:grpSpLocks/>
                  </p:cNvGrpSpPr>
                  <p:nvPr/>
                </p:nvGrpSpPr>
                <p:grpSpPr bwMode="auto">
                  <a:xfrm>
                    <a:off x="3544" y="1510"/>
                    <a:ext cx="1260" cy="2313"/>
                    <a:chOff x="3470" y="1538"/>
                    <a:chExt cx="1260" cy="2313"/>
                  </a:xfrm>
                </p:grpSpPr>
                <p:sp>
                  <p:nvSpPr>
                    <p:cNvPr id="131" name="Freeform 13"/>
                    <p:cNvSpPr>
                      <a:spLocks/>
                    </p:cNvSpPr>
                    <p:nvPr/>
                  </p:nvSpPr>
                  <p:spPr bwMode="hidden">
                    <a:xfrm rot="2711884">
                      <a:off x="2767" y="2241"/>
                      <a:ext cx="1719" cy="313"/>
                    </a:xfrm>
                    <a:custGeom>
                      <a:avLst/>
                      <a:gdLst>
                        <a:gd name="T0" fmla="*/ 0 w 2736"/>
                        <a:gd name="T1" fmla="*/ 504 h 504"/>
                        <a:gd name="T2" fmla="*/ 864 w 2736"/>
                        <a:gd name="T3" fmla="*/ 168 h 504"/>
                        <a:gd name="T4" fmla="*/ 1776 w 2736"/>
                        <a:gd name="T5" fmla="*/ 24 h 504"/>
                        <a:gd name="T6" fmla="*/ 2736 w 2736"/>
                        <a:gd name="T7" fmla="*/ 24 h 504"/>
                        <a:gd name="T8" fmla="*/ 2720 w 2736"/>
                        <a:gd name="T9" fmla="*/ 103 h 504"/>
                        <a:gd name="T10" fmla="*/ 1764 w 2736"/>
                        <a:gd name="T11" fmla="*/ 103 h 504"/>
                        <a:gd name="T12" fmla="*/ 654 w 2736"/>
                        <a:gd name="T13" fmla="*/ 292 h 504"/>
                        <a:gd name="T14" fmla="*/ 0 w 2736"/>
                        <a:gd name="T15" fmla="*/ 504 h 504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132" name="Freeform 14"/>
                    <p:cNvSpPr>
                      <a:spLocks/>
                    </p:cNvSpPr>
                    <p:nvPr/>
                  </p:nvSpPr>
                  <p:spPr bwMode="hidden">
                    <a:xfrm rot="2711884">
                      <a:off x="4026" y="3147"/>
                      <a:ext cx="919" cy="489"/>
                    </a:xfrm>
                    <a:custGeom>
                      <a:avLst/>
                      <a:gdLst>
                        <a:gd name="T0" fmla="*/ 5 w 1769"/>
                        <a:gd name="T1" fmla="*/ 8 h 791"/>
                        <a:gd name="T2" fmla="*/ 485 w 1769"/>
                        <a:gd name="T3" fmla="*/ 56 h 791"/>
                        <a:gd name="T4" fmla="*/ 1157 w 1769"/>
                        <a:gd name="T5" fmla="*/ 200 h 791"/>
                        <a:gd name="T6" fmla="*/ 1611 w 1769"/>
                        <a:gd name="T7" fmla="*/ 432 h 791"/>
                        <a:gd name="T8" fmla="*/ 1756 w 1769"/>
                        <a:gd name="T9" fmla="*/ 609 h 791"/>
                        <a:gd name="T10" fmla="*/ 1689 w 1769"/>
                        <a:gd name="T11" fmla="*/ 787 h 791"/>
                        <a:gd name="T12" fmla="*/ 1589 w 1769"/>
                        <a:gd name="T13" fmla="*/ 632 h 791"/>
                        <a:gd name="T14" fmla="*/ 1389 w 1769"/>
                        <a:gd name="T15" fmla="*/ 454 h 791"/>
                        <a:gd name="T16" fmla="*/ 1109 w 1769"/>
                        <a:gd name="T17" fmla="*/ 296 h 791"/>
                        <a:gd name="T18" fmla="*/ 581 w 1769"/>
                        <a:gd name="T19" fmla="*/ 152 h 791"/>
                        <a:gd name="T20" fmla="*/ 0 w 1769"/>
                        <a:gd name="T21" fmla="*/ 76 h 791"/>
                        <a:gd name="T22" fmla="*/ 5 w 1769"/>
                        <a:gd name="T23" fmla="*/ 8 h 791"/>
                        <a:gd name="T24" fmla="*/ 0 60000 65536"/>
                        <a:gd name="T25" fmla="*/ 0 60000 65536"/>
                        <a:gd name="T26" fmla="*/ 0 60000 65536"/>
                        <a:gd name="T27" fmla="*/ 0 60000 65536"/>
                        <a:gd name="T28" fmla="*/ 0 60000 65536"/>
                        <a:gd name="T29" fmla="*/ 0 60000 65536"/>
                        <a:gd name="T30" fmla="*/ 0 60000 65536"/>
                        <a:gd name="T31" fmla="*/ 0 60000 65536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</a:gdLst>
                      <a:ahLst/>
                      <a:cxnLst>
                        <a:cxn ang="T24">
                          <a:pos x="T0" y="T1"/>
                        </a:cxn>
                        <a:cxn ang="T25">
                          <a:pos x="T2" y="T3"/>
                        </a:cxn>
                        <a:cxn ang="T26">
                          <a:pos x="T4" y="T5"/>
                        </a:cxn>
                        <a:cxn ang="T27">
                          <a:pos x="T6" y="T7"/>
                        </a:cxn>
                        <a:cxn ang="T28">
                          <a:pos x="T8" y="T9"/>
                        </a:cxn>
                        <a:cxn ang="T29">
                          <a:pos x="T10" y="T11"/>
                        </a:cxn>
                        <a:cxn ang="T30">
                          <a:pos x="T12" y="T13"/>
                        </a:cxn>
                        <a:cxn ang="T31">
                          <a:pos x="T14" y="T15"/>
                        </a:cxn>
                        <a:cxn ang="T32">
                          <a:pos x="T16" y="T17"/>
                        </a:cxn>
                        <a:cxn ang="T33">
                          <a:pos x="T18" y="T19"/>
                        </a:cxn>
                        <a:cxn ang="T34">
                          <a:pos x="T20" y="T21"/>
                        </a:cxn>
                        <a:cxn ang="T35">
                          <a:pos x="T22" y="T23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 cap="flat" cmpd="sng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</p:grpSp>
              <p:grpSp>
                <p:nvGrpSpPr>
                  <p:cNvPr id="36" name="Group 15"/>
                  <p:cNvGrpSpPr>
                    <a:grpSpLocks/>
                  </p:cNvGrpSpPr>
                  <p:nvPr/>
                </p:nvGrpSpPr>
                <p:grpSpPr bwMode="auto">
                  <a:xfrm>
                    <a:off x="2938" y="1990"/>
                    <a:ext cx="2462" cy="1329"/>
                    <a:chOff x="2864" y="2018"/>
                    <a:chExt cx="2462" cy="1329"/>
                  </a:xfrm>
                </p:grpSpPr>
                <p:sp>
                  <p:nvSpPr>
                    <p:cNvPr id="129" name="Freeform 16"/>
                    <p:cNvSpPr>
                      <a:spLocks/>
                    </p:cNvSpPr>
                    <p:nvPr/>
                  </p:nvSpPr>
                  <p:spPr bwMode="hidden">
                    <a:xfrm rot="2104081">
                      <a:off x="2864" y="2018"/>
                      <a:ext cx="1813" cy="347"/>
                    </a:xfrm>
                    <a:custGeom>
                      <a:avLst/>
                      <a:gdLst>
                        <a:gd name="T0" fmla="*/ 0 w 2736"/>
                        <a:gd name="T1" fmla="*/ 504 h 504"/>
                        <a:gd name="T2" fmla="*/ 864 w 2736"/>
                        <a:gd name="T3" fmla="*/ 168 h 504"/>
                        <a:gd name="T4" fmla="*/ 1776 w 2736"/>
                        <a:gd name="T5" fmla="*/ 24 h 504"/>
                        <a:gd name="T6" fmla="*/ 2736 w 2736"/>
                        <a:gd name="T7" fmla="*/ 24 h 504"/>
                        <a:gd name="T8" fmla="*/ 2720 w 2736"/>
                        <a:gd name="T9" fmla="*/ 103 h 504"/>
                        <a:gd name="T10" fmla="*/ 1764 w 2736"/>
                        <a:gd name="T11" fmla="*/ 103 h 504"/>
                        <a:gd name="T12" fmla="*/ 654 w 2736"/>
                        <a:gd name="T13" fmla="*/ 292 h 504"/>
                        <a:gd name="T14" fmla="*/ 0 w 2736"/>
                        <a:gd name="T15" fmla="*/ 504 h 504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 cap="flat" cmpd="sng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130" name="Freeform 17"/>
                    <p:cNvSpPr>
                      <a:spLocks/>
                    </p:cNvSpPr>
                    <p:nvPr/>
                  </p:nvSpPr>
                  <p:spPr bwMode="hidden">
                    <a:xfrm rot="2104081">
                      <a:off x="4352" y="2803"/>
                      <a:ext cx="974" cy="544"/>
                    </a:xfrm>
                    <a:custGeom>
                      <a:avLst/>
                      <a:gdLst>
                        <a:gd name="T0" fmla="*/ 5 w 1769"/>
                        <a:gd name="T1" fmla="*/ 8 h 791"/>
                        <a:gd name="T2" fmla="*/ 485 w 1769"/>
                        <a:gd name="T3" fmla="*/ 56 h 791"/>
                        <a:gd name="T4" fmla="*/ 1157 w 1769"/>
                        <a:gd name="T5" fmla="*/ 200 h 791"/>
                        <a:gd name="T6" fmla="*/ 1611 w 1769"/>
                        <a:gd name="T7" fmla="*/ 432 h 791"/>
                        <a:gd name="T8" fmla="*/ 1756 w 1769"/>
                        <a:gd name="T9" fmla="*/ 609 h 791"/>
                        <a:gd name="T10" fmla="*/ 1689 w 1769"/>
                        <a:gd name="T11" fmla="*/ 787 h 791"/>
                        <a:gd name="T12" fmla="*/ 1589 w 1769"/>
                        <a:gd name="T13" fmla="*/ 632 h 791"/>
                        <a:gd name="T14" fmla="*/ 1389 w 1769"/>
                        <a:gd name="T15" fmla="*/ 454 h 791"/>
                        <a:gd name="T16" fmla="*/ 1109 w 1769"/>
                        <a:gd name="T17" fmla="*/ 296 h 791"/>
                        <a:gd name="T18" fmla="*/ 581 w 1769"/>
                        <a:gd name="T19" fmla="*/ 152 h 791"/>
                        <a:gd name="T20" fmla="*/ 0 w 1769"/>
                        <a:gd name="T21" fmla="*/ 76 h 791"/>
                        <a:gd name="T22" fmla="*/ 5 w 1769"/>
                        <a:gd name="T23" fmla="*/ 8 h 791"/>
                        <a:gd name="T24" fmla="*/ 0 60000 65536"/>
                        <a:gd name="T25" fmla="*/ 0 60000 65536"/>
                        <a:gd name="T26" fmla="*/ 0 60000 65536"/>
                        <a:gd name="T27" fmla="*/ 0 60000 65536"/>
                        <a:gd name="T28" fmla="*/ 0 60000 65536"/>
                        <a:gd name="T29" fmla="*/ 0 60000 65536"/>
                        <a:gd name="T30" fmla="*/ 0 60000 65536"/>
                        <a:gd name="T31" fmla="*/ 0 60000 65536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</a:gdLst>
                      <a:ahLst/>
                      <a:cxnLst>
                        <a:cxn ang="T24">
                          <a:pos x="T0" y="T1"/>
                        </a:cxn>
                        <a:cxn ang="T25">
                          <a:pos x="T2" y="T3"/>
                        </a:cxn>
                        <a:cxn ang="T26">
                          <a:pos x="T4" y="T5"/>
                        </a:cxn>
                        <a:cxn ang="T27">
                          <a:pos x="T6" y="T7"/>
                        </a:cxn>
                        <a:cxn ang="T28">
                          <a:pos x="T8" y="T9"/>
                        </a:cxn>
                        <a:cxn ang="T29">
                          <a:pos x="T10" y="T11"/>
                        </a:cxn>
                        <a:cxn ang="T30">
                          <a:pos x="T12" y="T13"/>
                        </a:cxn>
                        <a:cxn ang="T31">
                          <a:pos x="T14" y="T15"/>
                        </a:cxn>
                        <a:cxn ang="T32">
                          <a:pos x="T16" y="T17"/>
                        </a:cxn>
                        <a:cxn ang="T33">
                          <a:pos x="T18" y="T19"/>
                        </a:cxn>
                        <a:cxn ang="T34">
                          <a:pos x="T20" y="T21"/>
                        </a:cxn>
                        <a:cxn ang="T35">
                          <a:pos x="T22" y="T23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</p:grpSp>
              <p:grpSp>
                <p:nvGrpSpPr>
                  <p:cNvPr id="37" name="Group 18"/>
                  <p:cNvGrpSpPr>
                    <a:grpSpLocks/>
                  </p:cNvGrpSpPr>
                  <p:nvPr/>
                </p:nvGrpSpPr>
                <p:grpSpPr bwMode="auto">
                  <a:xfrm>
                    <a:off x="2970" y="1800"/>
                    <a:ext cx="2478" cy="1066"/>
                    <a:chOff x="2896" y="1828"/>
                    <a:chExt cx="2478" cy="1066"/>
                  </a:xfrm>
                </p:grpSpPr>
                <p:sp>
                  <p:nvSpPr>
                    <p:cNvPr id="127" name="Freeform 19"/>
                    <p:cNvSpPr>
                      <a:spLocks/>
                    </p:cNvSpPr>
                    <p:nvPr/>
                  </p:nvSpPr>
                  <p:spPr bwMode="hidden">
                    <a:xfrm rot="1582915">
                      <a:off x="2896" y="1828"/>
                      <a:ext cx="1736" cy="304"/>
                    </a:xfrm>
                    <a:custGeom>
                      <a:avLst/>
                      <a:gdLst>
                        <a:gd name="T0" fmla="*/ 0 w 2736"/>
                        <a:gd name="T1" fmla="*/ 504 h 504"/>
                        <a:gd name="T2" fmla="*/ 864 w 2736"/>
                        <a:gd name="T3" fmla="*/ 168 h 504"/>
                        <a:gd name="T4" fmla="*/ 1776 w 2736"/>
                        <a:gd name="T5" fmla="*/ 24 h 504"/>
                        <a:gd name="T6" fmla="*/ 2736 w 2736"/>
                        <a:gd name="T7" fmla="*/ 24 h 504"/>
                        <a:gd name="T8" fmla="*/ 2720 w 2736"/>
                        <a:gd name="T9" fmla="*/ 103 h 504"/>
                        <a:gd name="T10" fmla="*/ 1764 w 2736"/>
                        <a:gd name="T11" fmla="*/ 103 h 504"/>
                        <a:gd name="T12" fmla="*/ 654 w 2736"/>
                        <a:gd name="T13" fmla="*/ 292 h 504"/>
                        <a:gd name="T14" fmla="*/ 0 w 2736"/>
                        <a:gd name="T15" fmla="*/ 504 h 504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 cap="flat" cmpd="sng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128" name="Freeform 20"/>
                    <p:cNvSpPr>
                      <a:spLocks/>
                    </p:cNvSpPr>
                    <p:nvPr/>
                  </p:nvSpPr>
                  <p:spPr bwMode="hidden">
                    <a:xfrm rot="1582915">
                      <a:off x="4442" y="2418"/>
                      <a:ext cx="932" cy="476"/>
                    </a:xfrm>
                    <a:custGeom>
                      <a:avLst/>
                      <a:gdLst>
                        <a:gd name="T0" fmla="*/ 5 w 1769"/>
                        <a:gd name="T1" fmla="*/ 8 h 791"/>
                        <a:gd name="T2" fmla="*/ 485 w 1769"/>
                        <a:gd name="T3" fmla="*/ 56 h 791"/>
                        <a:gd name="T4" fmla="*/ 1157 w 1769"/>
                        <a:gd name="T5" fmla="*/ 200 h 791"/>
                        <a:gd name="T6" fmla="*/ 1611 w 1769"/>
                        <a:gd name="T7" fmla="*/ 432 h 791"/>
                        <a:gd name="T8" fmla="*/ 1756 w 1769"/>
                        <a:gd name="T9" fmla="*/ 609 h 791"/>
                        <a:gd name="T10" fmla="*/ 1689 w 1769"/>
                        <a:gd name="T11" fmla="*/ 787 h 791"/>
                        <a:gd name="T12" fmla="*/ 1589 w 1769"/>
                        <a:gd name="T13" fmla="*/ 632 h 791"/>
                        <a:gd name="T14" fmla="*/ 1389 w 1769"/>
                        <a:gd name="T15" fmla="*/ 454 h 791"/>
                        <a:gd name="T16" fmla="*/ 1109 w 1769"/>
                        <a:gd name="T17" fmla="*/ 296 h 791"/>
                        <a:gd name="T18" fmla="*/ 581 w 1769"/>
                        <a:gd name="T19" fmla="*/ 152 h 791"/>
                        <a:gd name="T20" fmla="*/ 0 w 1769"/>
                        <a:gd name="T21" fmla="*/ 76 h 791"/>
                        <a:gd name="T22" fmla="*/ 5 w 1769"/>
                        <a:gd name="T23" fmla="*/ 8 h 791"/>
                        <a:gd name="T24" fmla="*/ 0 60000 65536"/>
                        <a:gd name="T25" fmla="*/ 0 60000 65536"/>
                        <a:gd name="T26" fmla="*/ 0 60000 65536"/>
                        <a:gd name="T27" fmla="*/ 0 60000 65536"/>
                        <a:gd name="T28" fmla="*/ 0 60000 65536"/>
                        <a:gd name="T29" fmla="*/ 0 60000 65536"/>
                        <a:gd name="T30" fmla="*/ 0 60000 65536"/>
                        <a:gd name="T31" fmla="*/ 0 60000 65536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</a:gdLst>
                      <a:ahLst/>
                      <a:cxnLst>
                        <a:cxn ang="T24">
                          <a:pos x="T0" y="T1"/>
                        </a:cxn>
                        <a:cxn ang="T25">
                          <a:pos x="T2" y="T3"/>
                        </a:cxn>
                        <a:cxn ang="T26">
                          <a:pos x="T4" y="T5"/>
                        </a:cxn>
                        <a:cxn ang="T27">
                          <a:pos x="T6" y="T7"/>
                        </a:cxn>
                        <a:cxn ang="T28">
                          <a:pos x="T8" y="T9"/>
                        </a:cxn>
                        <a:cxn ang="T29">
                          <a:pos x="T10" y="T11"/>
                        </a:cxn>
                        <a:cxn ang="T30">
                          <a:pos x="T12" y="T13"/>
                        </a:cxn>
                        <a:cxn ang="T31">
                          <a:pos x="T14" y="T15"/>
                        </a:cxn>
                        <a:cxn ang="T32">
                          <a:pos x="T16" y="T17"/>
                        </a:cxn>
                        <a:cxn ang="T33">
                          <a:pos x="T18" y="T19"/>
                        </a:cxn>
                        <a:cxn ang="T34">
                          <a:pos x="T20" y="T21"/>
                        </a:cxn>
                        <a:cxn ang="T35">
                          <a:pos x="T22" y="T23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</p:grpSp>
              <p:grpSp>
                <p:nvGrpSpPr>
                  <p:cNvPr id="38" name="Group 21"/>
                  <p:cNvGrpSpPr>
                    <a:grpSpLocks/>
                  </p:cNvGrpSpPr>
                  <p:nvPr/>
                </p:nvGrpSpPr>
                <p:grpSpPr bwMode="auto">
                  <a:xfrm>
                    <a:off x="2998" y="1609"/>
                    <a:ext cx="2472" cy="926"/>
                    <a:chOff x="2924" y="1637"/>
                    <a:chExt cx="2472" cy="926"/>
                  </a:xfrm>
                </p:grpSpPr>
                <p:sp>
                  <p:nvSpPr>
                    <p:cNvPr id="125" name="Freeform 22"/>
                    <p:cNvSpPr>
                      <a:spLocks/>
                    </p:cNvSpPr>
                    <p:nvPr/>
                  </p:nvSpPr>
                  <p:spPr bwMode="hidden">
                    <a:xfrm rot="1080363">
                      <a:off x="2924" y="1637"/>
                      <a:ext cx="1677" cy="335"/>
                    </a:xfrm>
                    <a:custGeom>
                      <a:avLst/>
                      <a:gdLst>
                        <a:gd name="T0" fmla="*/ 0 w 2736"/>
                        <a:gd name="T1" fmla="*/ 504 h 504"/>
                        <a:gd name="T2" fmla="*/ 864 w 2736"/>
                        <a:gd name="T3" fmla="*/ 168 h 504"/>
                        <a:gd name="T4" fmla="*/ 1776 w 2736"/>
                        <a:gd name="T5" fmla="*/ 24 h 504"/>
                        <a:gd name="T6" fmla="*/ 2736 w 2736"/>
                        <a:gd name="T7" fmla="*/ 24 h 504"/>
                        <a:gd name="T8" fmla="*/ 2720 w 2736"/>
                        <a:gd name="T9" fmla="*/ 103 h 504"/>
                        <a:gd name="T10" fmla="*/ 1764 w 2736"/>
                        <a:gd name="T11" fmla="*/ 103 h 504"/>
                        <a:gd name="T12" fmla="*/ 654 w 2736"/>
                        <a:gd name="T13" fmla="*/ 292 h 504"/>
                        <a:gd name="T14" fmla="*/ 0 w 2736"/>
                        <a:gd name="T15" fmla="*/ 504 h 504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 cap="flat" cmpd="sng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126" name="Freeform 23"/>
                    <p:cNvSpPr>
                      <a:spLocks/>
                    </p:cNvSpPr>
                    <p:nvPr/>
                  </p:nvSpPr>
                  <p:spPr bwMode="hidden">
                    <a:xfrm rot="1080363">
                      <a:off x="4495" y="2038"/>
                      <a:ext cx="901" cy="525"/>
                    </a:xfrm>
                    <a:custGeom>
                      <a:avLst/>
                      <a:gdLst>
                        <a:gd name="T0" fmla="*/ 5 w 1769"/>
                        <a:gd name="T1" fmla="*/ 8 h 791"/>
                        <a:gd name="T2" fmla="*/ 485 w 1769"/>
                        <a:gd name="T3" fmla="*/ 56 h 791"/>
                        <a:gd name="T4" fmla="*/ 1157 w 1769"/>
                        <a:gd name="T5" fmla="*/ 200 h 791"/>
                        <a:gd name="T6" fmla="*/ 1611 w 1769"/>
                        <a:gd name="T7" fmla="*/ 432 h 791"/>
                        <a:gd name="T8" fmla="*/ 1756 w 1769"/>
                        <a:gd name="T9" fmla="*/ 609 h 791"/>
                        <a:gd name="T10" fmla="*/ 1689 w 1769"/>
                        <a:gd name="T11" fmla="*/ 787 h 791"/>
                        <a:gd name="T12" fmla="*/ 1589 w 1769"/>
                        <a:gd name="T13" fmla="*/ 632 h 791"/>
                        <a:gd name="T14" fmla="*/ 1389 w 1769"/>
                        <a:gd name="T15" fmla="*/ 454 h 791"/>
                        <a:gd name="T16" fmla="*/ 1109 w 1769"/>
                        <a:gd name="T17" fmla="*/ 296 h 791"/>
                        <a:gd name="T18" fmla="*/ 581 w 1769"/>
                        <a:gd name="T19" fmla="*/ 152 h 791"/>
                        <a:gd name="T20" fmla="*/ 0 w 1769"/>
                        <a:gd name="T21" fmla="*/ 76 h 791"/>
                        <a:gd name="T22" fmla="*/ 5 w 1769"/>
                        <a:gd name="T23" fmla="*/ 8 h 791"/>
                        <a:gd name="T24" fmla="*/ 0 60000 65536"/>
                        <a:gd name="T25" fmla="*/ 0 60000 65536"/>
                        <a:gd name="T26" fmla="*/ 0 60000 65536"/>
                        <a:gd name="T27" fmla="*/ 0 60000 65536"/>
                        <a:gd name="T28" fmla="*/ 0 60000 65536"/>
                        <a:gd name="T29" fmla="*/ 0 60000 65536"/>
                        <a:gd name="T30" fmla="*/ 0 60000 65536"/>
                        <a:gd name="T31" fmla="*/ 0 60000 65536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</a:gdLst>
                      <a:ahLst/>
                      <a:cxnLst>
                        <a:cxn ang="T24">
                          <a:pos x="T0" y="T1"/>
                        </a:cxn>
                        <a:cxn ang="T25">
                          <a:pos x="T2" y="T3"/>
                        </a:cxn>
                        <a:cxn ang="T26">
                          <a:pos x="T4" y="T5"/>
                        </a:cxn>
                        <a:cxn ang="T27">
                          <a:pos x="T6" y="T7"/>
                        </a:cxn>
                        <a:cxn ang="T28">
                          <a:pos x="T8" y="T9"/>
                        </a:cxn>
                        <a:cxn ang="T29">
                          <a:pos x="T10" y="T11"/>
                        </a:cxn>
                        <a:cxn ang="T30">
                          <a:pos x="T12" y="T13"/>
                        </a:cxn>
                        <a:cxn ang="T31">
                          <a:pos x="T14" y="T15"/>
                        </a:cxn>
                        <a:cxn ang="T32">
                          <a:pos x="T16" y="T17"/>
                        </a:cxn>
                        <a:cxn ang="T33">
                          <a:pos x="T18" y="T19"/>
                        </a:cxn>
                        <a:cxn ang="T34">
                          <a:pos x="T20" y="T21"/>
                        </a:cxn>
                        <a:cxn ang="T35">
                          <a:pos x="T22" y="T23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</p:grpSp>
              <p:grpSp>
                <p:nvGrpSpPr>
                  <p:cNvPr id="39" name="Group 24"/>
                  <p:cNvGrpSpPr>
                    <a:grpSpLocks/>
                  </p:cNvGrpSpPr>
                  <p:nvPr/>
                </p:nvGrpSpPr>
                <p:grpSpPr bwMode="auto">
                  <a:xfrm>
                    <a:off x="3032" y="1387"/>
                    <a:ext cx="2341" cy="653"/>
                    <a:chOff x="2958" y="1415"/>
                    <a:chExt cx="2341" cy="653"/>
                  </a:xfrm>
                </p:grpSpPr>
                <p:sp>
                  <p:nvSpPr>
                    <p:cNvPr id="123" name="Freeform 25"/>
                    <p:cNvSpPr>
                      <a:spLocks/>
                    </p:cNvSpPr>
                    <p:nvPr/>
                  </p:nvSpPr>
                  <p:spPr bwMode="hidden">
                    <a:xfrm rot="463793">
                      <a:off x="2958" y="1415"/>
                      <a:ext cx="1544" cy="313"/>
                    </a:xfrm>
                    <a:custGeom>
                      <a:avLst/>
                      <a:gdLst>
                        <a:gd name="T0" fmla="*/ 0 w 2736"/>
                        <a:gd name="T1" fmla="*/ 504 h 504"/>
                        <a:gd name="T2" fmla="*/ 864 w 2736"/>
                        <a:gd name="T3" fmla="*/ 168 h 504"/>
                        <a:gd name="T4" fmla="*/ 1776 w 2736"/>
                        <a:gd name="T5" fmla="*/ 24 h 504"/>
                        <a:gd name="T6" fmla="*/ 2736 w 2736"/>
                        <a:gd name="T7" fmla="*/ 24 h 504"/>
                        <a:gd name="T8" fmla="*/ 2720 w 2736"/>
                        <a:gd name="T9" fmla="*/ 103 h 504"/>
                        <a:gd name="T10" fmla="*/ 1764 w 2736"/>
                        <a:gd name="T11" fmla="*/ 103 h 504"/>
                        <a:gd name="T12" fmla="*/ 654 w 2736"/>
                        <a:gd name="T13" fmla="*/ 292 h 504"/>
                        <a:gd name="T14" fmla="*/ 0 w 2736"/>
                        <a:gd name="T15" fmla="*/ 504 h 504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 cap="flat" cmpd="sng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124" name="Freeform 26"/>
                    <p:cNvSpPr>
                      <a:spLocks/>
                    </p:cNvSpPr>
                    <p:nvPr/>
                  </p:nvSpPr>
                  <p:spPr bwMode="hidden">
                    <a:xfrm rot="463793">
                      <a:off x="4469" y="1579"/>
                      <a:ext cx="830" cy="489"/>
                    </a:xfrm>
                    <a:custGeom>
                      <a:avLst/>
                      <a:gdLst>
                        <a:gd name="T0" fmla="*/ 5 w 1769"/>
                        <a:gd name="T1" fmla="*/ 8 h 791"/>
                        <a:gd name="T2" fmla="*/ 485 w 1769"/>
                        <a:gd name="T3" fmla="*/ 56 h 791"/>
                        <a:gd name="T4" fmla="*/ 1157 w 1769"/>
                        <a:gd name="T5" fmla="*/ 200 h 791"/>
                        <a:gd name="T6" fmla="*/ 1611 w 1769"/>
                        <a:gd name="T7" fmla="*/ 432 h 791"/>
                        <a:gd name="T8" fmla="*/ 1756 w 1769"/>
                        <a:gd name="T9" fmla="*/ 609 h 791"/>
                        <a:gd name="T10" fmla="*/ 1689 w 1769"/>
                        <a:gd name="T11" fmla="*/ 787 h 791"/>
                        <a:gd name="T12" fmla="*/ 1589 w 1769"/>
                        <a:gd name="T13" fmla="*/ 632 h 791"/>
                        <a:gd name="T14" fmla="*/ 1389 w 1769"/>
                        <a:gd name="T15" fmla="*/ 454 h 791"/>
                        <a:gd name="T16" fmla="*/ 1109 w 1769"/>
                        <a:gd name="T17" fmla="*/ 296 h 791"/>
                        <a:gd name="T18" fmla="*/ 581 w 1769"/>
                        <a:gd name="T19" fmla="*/ 152 h 791"/>
                        <a:gd name="T20" fmla="*/ 0 w 1769"/>
                        <a:gd name="T21" fmla="*/ 76 h 791"/>
                        <a:gd name="T22" fmla="*/ 5 w 1769"/>
                        <a:gd name="T23" fmla="*/ 8 h 791"/>
                        <a:gd name="T24" fmla="*/ 0 60000 65536"/>
                        <a:gd name="T25" fmla="*/ 0 60000 65536"/>
                        <a:gd name="T26" fmla="*/ 0 60000 65536"/>
                        <a:gd name="T27" fmla="*/ 0 60000 65536"/>
                        <a:gd name="T28" fmla="*/ 0 60000 65536"/>
                        <a:gd name="T29" fmla="*/ 0 60000 65536"/>
                        <a:gd name="T30" fmla="*/ 0 60000 65536"/>
                        <a:gd name="T31" fmla="*/ 0 60000 65536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</a:gdLst>
                      <a:ahLst/>
                      <a:cxnLst>
                        <a:cxn ang="T24">
                          <a:pos x="T0" y="T1"/>
                        </a:cxn>
                        <a:cxn ang="T25">
                          <a:pos x="T2" y="T3"/>
                        </a:cxn>
                        <a:cxn ang="T26">
                          <a:pos x="T4" y="T5"/>
                        </a:cxn>
                        <a:cxn ang="T27">
                          <a:pos x="T6" y="T7"/>
                        </a:cxn>
                        <a:cxn ang="T28">
                          <a:pos x="T8" y="T9"/>
                        </a:cxn>
                        <a:cxn ang="T29">
                          <a:pos x="T10" y="T11"/>
                        </a:cxn>
                        <a:cxn ang="T30">
                          <a:pos x="T12" y="T13"/>
                        </a:cxn>
                        <a:cxn ang="T31">
                          <a:pos x="T14" y="T15"/>
                        </a:cxn>
                        <a:cxn ang="T32">
                          <a:pos x="T16" y="T17"/>
                        </a:cxn>
                        <a:cxn ang="T33">
                          <a:pos x="T18" y="T19"/>
                        </a:cxn>
                        <a:cxn ang="T34">
                          <a:pos x="T20" y="T21"/>
                        </a:cxn>
                        <a:cxn ang="T35">
                          <a:pos x="T22" y="T23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</p:grpSp>
              <p:grpSp>
                <p:nvGrpSpPr>
                  <p:cNvPr id="40" name="Group 27"/>
                  <p:cNvGrpSpPr>
                    <a:grpSpLocks/>
                  </p:cNvGrpSpPr>
                  <p:nvPr/>
                </p:nvGrpSpPr>
                <p:grpSpPr bwMode="auto">
                  <a:xfrm>
                    <a:off x="3057" y="1239"/>
                    <a:ext cx="2150" cy="344"/>
                    <a:chOff x="2983" y="1267"/>
                    <a:chExt cx="2150" cy="344"/>
                  </a:xfrm>
                </p:grpSpPr>
                <p:sp>
                  <p:nvSpPr>
                    <p:cNvPr id="121" name="Freeform 28"/>
                    <p:cNvSpPr>
                      <a:spLocks/>
                    </p:cNvSpPr>
                    <p:nvPr/>
                  </p:nvSpPr>
                  <p:spPr bwMode="hidden">
                    <a:xfrm rot="-84182">
                      <a:off x="2983" y="1288"/>
                      <a:ext cx="1404" cy="222"/>
                    </a:xfrm>
                    <a:custGeom>
                      <a:avLst/>
                      <a:gdLst>
                        <a:gd name="T0" fmla="*/ 0 w 2736"/>
                        <a:gd name="T1" fmla="*/ 504 h 504"/>
                        <a:gd name="T2" fmla="*/ 864 w 2736"/>
                        <a:gd name="T3" fmla="*/ 168 h 504"/>
                        <a:gd name="T4" fmla="*/ 1776 w 2736"/>
                        <a:gd name="T5" fmla="*/ 24 h 504"/>
                        <a:gd name="T6" fmla="*/ 2736 w 2736"/>
                        <a:gd name="T7" fmla="*/ 24 h 504"/>
                        <a:gd name="T8" fmla="*/ 2720 w 2736"/>
                        <a:gd name="T9" fmla="*/ 103 h 504"/>
                        <a:gd name="T10" fmla="*/ 1764 w 2736"/>
                        <a:gd name="T11" fmla="*/ 103 h 504"/>
                        <a:gd name="T12" fmla="*/ 654 w 2736"/>
                        <a:gd name="T13" fmla="*/ 292 h 504"/>
                        <a:gd name="T14" fmla="*/ 0 w 2736"/>
                        <a:gd name="T15" fmla="*/ 504 h 504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 cap="flat" cmpd="sng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122" name="Freeform 29"/>
                    <p:cNvSpPr>
                      <a:spLocks/>
                    </p:cNvSpPr>
                    <p:nvPr/>
                  </p:nvSpPr>
                  <p:spPr bwMode="hidden">
                    <a:xfrm rot="-84182">
                      <a:off x="4379" y="1267"/>
                      <a:ext cx="754" cy="344"/>
                    </a:xfrm>
                    <a:custGeom>
                      <a:avLst/>
                      <a:gdLst>
                        <a:gd name="T0" fmla="*/ 5 w 1769"/>
                        <a:gd name="T1" fmla="*/ 8 h 791"/>
                        <a:gd name="T2" fmla="*/ 485 w 1769"/>
                        <a:gd name="T3" fmla="*/ 56 h 791"/>
                        <a:gd name="T4" fmla="*/ 1157 w 1769"/>
                        <a:gd name="T5" fmla="*/ 200 h 791"/>
                        <a:gd name="T6" fmla="*/ 1611 w 1769"/>
                        <a:gd name="T7" fmla="*/ 432 h 791"/>
                        <a:gd name="T8" fmla="*/ 1756 w 1769"/>
                        <a:gd name="T9" fmla="*/ 609 h 791"/>
                        <a:gd name="T10" fmla="*/ 1689 w 1769"/>
                        <a:gd name="T11" fmla="*/ 787 h 791"/>
                        <a:gd name="T12" fmla="*/ 1589 w 1769"/>
                        <a:gd name="T13" fmla="*/ 632 h 791"/>
                        <a:gd name="T14" fmla="*/ 1389 w 1769"/>
                        <a:gd name="T15" fmla="*/ 454 h 791"/>
                        <a:gd name="T16" fmla="*/ 1109 w 1769"/>
                        <a:gd name="T17" fmla="*/ 296 h 791"/>
                        <a:gd name="T18" fmla="*/ 581 w 1769"/>
                        <a:gd name="T19" fmla="*/ 152 h 791"/>
                        <a:gd name="T20" fmla="*/ 0 w 1769"/>
                        <a:gd name="T21" fmla="*/ 76 h 791"/>
                        <a:gd name="T22" fmla="*/ 5 w 1769"/>
                        <a:gd name="T23" fmla="*/ 8 h 791"/>
                        <a:gd name="T24" fmla="*/ 0 60000 65536"/>
                        <a:gd name="T25" fmla="*/ 0 60000 65536"/>
                        <a:gd name="T26" fmla="*/ 0 60000 65536"/>
                        <a:gd name="T27" fmla="*/ 0 60000 65536"/>
                        <a:gd name="T28" fmla="*/ 0 60000 65536"/>
                        <a:gd name="T29" fmla="*/ 0 60000 65536"/>
                        <a:gd name="T30" fmla="*/ 0 60000 65536"/>
                        <a:gd name="T31" fmla="*/ 0 60000 65536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</a:gdLst>
                      <a:ahLst/>
                      <a:cxnLst>
                        <a:cxn ang="T24">
                          <a:pos x="T0" y="T1"/>
                        </a:cxn>
                        <a:cxn ang="T25">
                          <a:pos x="T2" y="T3"/>
                        </a:cxn>
                        <a:cxn ang="T26">
                          <a:pos x="T4" y="T5"/>
                        </a:cxn>
                        <a:cxn ang="T27">
                          <a:pos x="T6" y="T7"/>
                        </a:cxn>
                        <a:cxn ang="T28">
                          <a:pos x="T8" y="T9"/>
                        </a:cxn>
                        <a:cxn ang="T29">
                          <a:pos x="T10" y="T11"/>
                        </a:cxn>
                        <a:cxn ang="T30">
                          <a:pos x="T12" y="T13"/>
                        </a:cxn>
                        <a:cxn ang="T31">
                          <a:pos x="T14" y="T15"/>
                        </a:cxn>
                        <a:cxn ang="T32">
                          <a:pos x="T16" y="T17"/>
                        </a:cxn>
                        <a:cxn ang="T33">
                          <a:pos x="T18" y="T19"/>
                        </a:cxn>
                        <a:cxn ang="T34">
                          <a:pos x="T20" y="T21"/>
                        </a:cxn>
                        <a:cxn ang="T35">
                          <a:pos x="T22" y="T23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</p:grpSp>
              <p:grpSp>
                <p:nvGrpSpPr>
                  <p:cNvPr id="41" name="Group 30"/>
                  <p:cNvGrpSpPr>
                    <a:grpSpLocks/>
                  </p:cNvGrpSpPr>
                  <p:nvPr/>
                </p:nvGrpSpPr>
                <p:grpSpPr bwMode="auto">
                  <a:xfrm>
                    <a:off x="3012" y="890"/>
                    <a:ext cx="1879" cy="429"/>
                    <a:chOff x="2938" y="918"/>
                    <a:chExt cx="1879" cy="429"/>
                  </a:xfrm>
                </p:grpSpPr>
                <p:sp>
                  <p:nvSpPr>
                    <p:cNvPr id="119" name="Freeform 31"/>
                    <p:cNvSpPr>
                      <a:spLocks/>
                    </p:cNvSpPr>
                    <p:nvPr/>
                  </p:nvSpPr>
                  <p:spPr bwMode="hidden">
                    <a:xfrm rot="-802576">
                      <a:off x="2938" y="1130"/>
                      <a:ext cx="1233" cy="217"/>
                    </a:xfrm>
                    <a:custGeom>
                      <a:avLst/>
                      <a:gdLst>
                        <a:gd name="T0" fmla="*/ 0 w 2736"/>
                        <a:gd name="T1" fmla="*/ 504 h 504"/>
                        <a:gd name="T2" fmla="*/ 864 w 2736"/>
                        <a:gd name="T3" fmla="*/ 168 h 504"/>
                        <a:gd name="T4" fmla="*/ 1776 w 2736"/>
                        <a:gd name="T5" fmla="*/ 24 h 504"/>
                        <a:gd name="T6" fmla="*/ 2736 w 2736"/>
                        <a:gd name="T7" fmla="*/ 24 h 504"/>
                        <a:gd name="T8" fmla="*/ 2720 w 2736"/>
                        <a:gd name="T9" fmla="*/ 103 h 504"/>
                        <a:gd name="T10" fmla="*/ 1764 w 2736"/>
                        <a:gd name="T11" fmla="*/ 103 h 504"/>
                        <a:gd name="T12" fmla="*/ 654 w 2736"/>
                        <a:gd name="T13" fmla="*/ 292 h 504"/>
                        <a:gd name="T14" fmla="*/ 0 w 2736"/>
                        <a:gd name="T15" fmla="*/ 504 h 504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 cap="flat" cmpd="sng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120" name="Freeform 32"/>
                    <p:cNvSpPr>
                      <a:spLocks/>
                    </p:cNvSpPr>
                    <p:nvPr/>
                  </p:nvSpPr>
                  <p:spPr bwMode="hidden">
                    <a:xfrm rot="-802576">
                      <a:off x="4155" y="918"/>
                      <a:ext cx="662" cy="340"/>
                    </a:xfrm>
                    <a:custGeom>
                      <a:avLst/>
                      <a:gdLst>
                        <a:gd name="T0" fmla="*/ 5 w 1769"/>
                        <a:gd name="T1" fmla="*/ 8 h 791"/>
                        <a:gd name="T2" fmla="*/ 485 w 1769"/>
                        <a:gd name="T3" fmla="*/ 56 h 791"/>
                        <a:gd name="T4" fmla="*/ 1157 w 1769"/>
                        <a:gd name="T5" fmla="*/ 200 h 791"/>
                        <a:gd name="T6" fmla="*/ 1611 w 1769"/>
                        <a:gd name="T7" fmla="*/ 432 h 791"/>
                        <a:gd name="T8" fmla="*/ 1756 w 1769"/>
                        <a:gd name="T9" fmla="*/ 609 h 791"/>
                        <a:gd name="T10" fmla="*/ 1689 w 1769"/>
                        <a:gd name="T11" fmla="*/ 787 h 791"/>
                        <a:gd name="T12" fmla="*/ 1589 w 1769"/>
                        <a:gd name="T13" fmla="*/ 632 h 791"/>
                        <a:gd name="T14" fmla="*/ 1389 w 1769"/>
                        <a:gd name="T15" fmla="*/ 454 h 791"/>
                        <a:gd name="T16" fmla="*/ 1109 w 1769"/>
                        <a:gd name="T17" fmla="*/ 296 h 791"/>
                        <a:gd name="T18" fmla="*/ 581 w 1769"/>
                        <a:gd name="T19" fmla="*/ 152 h 791"/>
                        <a:gd name="T20" fmla="*/ 0 w 1769"/>
                        <a:gd name="T21" fmla="*/ 76 h 791"/>
                        <a:gd name="T22" fmla="*/ 5 w 1769"/>
                        <a:gd name="T23" fmla="*/ 8 h 791"/>
                        <a:gd name="T24" fmla="*/ 0 60000 65536"/>
                        <a:gd name="T25" fmla="*/ 0 60000 65536"/>
                        <a:gd name="T26" fmla="*/ 0 60000 65536"/>
                        <a:gd name="T27" fmla="*/ 0 60000 65536"/>
                        <a:gd name="T28" fmla="*/ 0 60000 65536"/>
                        <a:gd name="T29" fmla="*/ 0 60000 65536"/>
                        <a:gd name="T30" fmla="*/ 0 60000 65536"/>
                        <a:gd name="T31" fmla="*/ 0 60000 65536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</a:gdLst>
                      <a:ahLst/>
                      <a:cxnLst>
                        <a:cxn ang="T24">
                          <a:pos x="T0" y="T1"/>
                        </a:cxn>
                        <a:cxn ang="T25">
                          <a:pos x="T2" y="T3"/>
                        </a:cxn>
                        <a:cxn ang="T26">
                          <a:pos x="T4" y="T5"/>
                        </a:cxn>
                        <a:cxn ang="T27">
                          <a:pos x="T6" y="T7"/>
                        </a:cxn>
                        <a:cxn ang="T28">
                          <a:pos x="T8" y="T9"/>
                        </a:cxn>
                        <a:cxn ang="T29">
                          <a:pos x="T10" y="T11"/>
                        </a:cxn>
                        <a:cxn ang="T30">
                          <a:pos x="T12" y="T13"/>
                        </a:cxn>
                        <a:cxn ang="T31">
                          <a:pos x="T14" y="T15"/>
                        </a:cxn>
                        <a:cxn ang="T32">
                          <a:pos x="T16" y="T17"/>
                        </a:cxn>
                        <a:cxn ang="T33">
                          <a:pos x="T18" y="T19"/>
                        </a:cxn>
                        <a:cxn ang="T34">
                          <a:pos x="T20" y="T21"/>
                        </a:cxn>
                        <a:cxn ang="T35">
                          <a:pos x="T22" y="T23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</p:grpSp>
              <p:grpSp>
                <p:nvGrpSpPr>
                  <p:cNvPr id="42" name="Group 33"/>
                  <p:cNvGrpSpPr>
                    <a:grpSpLocks/>
                  </p:cNvGrpSpPr>
                  <p:nvPr/>
                </p:nvGrpSpPr>
                <p:grpSpPr bwMode="auto">
                  <a:xfrm>
                    <a:off x="711" y="1633"/>
                    <a:ext cx="1256" cy="2318"/>
                    <a:chOff x="637" y="1661"/>
                    <a:chExt cx="1256" cy="2318"/>
                  </a:xfrm>
                </p:grpSpPr>
                <p:sp>
                  <p:nvSpPr>
                    <p:cNvPr id="117" name="Freeform 34"/>
                    <p:cNvSpPr>
                      <a:spLocks/>
                    </p:cNvSpPr>
                    <p:nvPr/>
                  </p:nvSpPr>
                  <p:spPr bwMode="hidden">
                    <a:xfrm rot="18888116" flipH="1">
                      <a:off x="875" y="2366"/>
                      <a:ext cx="1723" cy="313"/>
                    </a:xfrm>
                    <a:custGeom>
                      <a:avLst/>
                      <a:gdLst>
                        <a:gd name="T0" fmla="*/ 0 w 2736"/>
                        <a:gd name="T1" fmla="*/ 504 h 504"/>
                        <a:gd name="T2" fmla="*/ 864 w 2736"/>
                        <a:gd name="T3" fmla="*/ 168 h 504"/>
                        <a:gd name="T4" fmla="*/ 1776 w 2736"/>
                        <a:gd name="T5" fmla="*/ 24 h 504"/>
                        <a:gd name="T6" fmla="*/ 2736 w 2736"/>
                        <a:gd name="T7" fmla="*/ 24 h 504"/>
                        <a:gd name="T8" fmla="*/ 2720 w 2736"/>
                        <a:gd name="T9" fmla="*/ 103 h 504"/>
                        <a:gd name="T10" fmla="*/ 1764 w 2736"/>
                        <a:gd name="T11" fmla="*/ 103 h 504"/>
                        <a:gd name="T12" fmla="*/ 654 w 2736"/>
                        <a:gd name="T13" fmla="*/ 292 h 504"/>
                        <a:gd name="T14" fmla="*/ 0 w 2736"/>
                        <a:gd name="T15" fmla="*/ 504 h 504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 cap="flat" cmpd="sng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118" name="Freeform 35"/>
                    <p:cNvSpPr>
                      <a:spLocks/>
                    </p:cNvSpPr>
                    <p:nvPr/>
                  </p:nvSpPr>
                  <p:spPr bwMode="hidden">
                    <a:xfrm rot="18888116" flipH="1">
                      <a:off x="418" y="3271"/>
                      <a:ext cx="927" cy="489"/>
                    </a:xfrm>
                    <a:custGeom>
                      <a:avLst/>
                      <a:gdLst>
                        <a:gd name="T0" fmla="*/ 5 w 1769"/>
                        <a:gd name="T1" fmla="*/ 8 h 791"/>
                        <a:gd name="T2" fmla="*/ 485 w 1769"/>
                        <a:gd name="T3" fmla="*/ 56 h 791"/>
                        <a:gd name="T4" fmla="*/ 1157 w 1769"/>
                        <a:gd name="T5" fmla="*/ 200 h 791"/>
                        <a:gd name="T6" fmla="*/ 1611 w 1769"/>
                        <a:gd name="T7" fmla="*/ 432 h 791"/>
                        <a:gd name="T8" fmla="*/ 1756 w 1769"/>
                        <a:gd name="T9" fmla="*/ 609 h 791"/>
                        <a:gd name="T10" fmla="*/ 1689 w 1769"/>
                        <a:gd name="T11" fmla="*/ 787 h 791"/>
                        <a:gd name="T12" fmla="*/ 1589 w 1769"/>
                        <a:gd name="T13" fmla="*/ 632 h 791"/>
                        <a:gd name="T14" fmla="*/ 1389 w 1769"/>
                        <a:gd name="T15" fmla="*/ 454 h 791"/>
                        <a:gd name="T16" fmla="*/ 1109 w 1769"/>
                        <a:gd name="T17" fmla="*/ 296 h 791"/>
                        <a:gd name="T18" fmla="*/ 581 w 1769"/>
                        <a:gd name="T19" fmla="*/ 152 h 791"/>
                        <a:gd name="T20" fmla="*/ 0 w 1769"/>
                        <a:gd name="T21" fmla="*/ 76 h 791"/>
                        <a:gd name="T22" fmla="*/ 5 w 1769"/>
                        <a:gd name="T23" fmla="*/ 8 h 791"/>
                        <a:gd name="T24" fmla="*/ 0 60000 65536"/>
                        <a:gd name="T25" fmla="*/ 0 60000 65536"/>
                        <a:gd name="T26" fmla="*/ 0 60000 65536"/>
                        <a:gd name="T27" fmla="*/ 0 60000 65536"/>
                        <a:gd name="T28" fmla="*/ 0 60000 65536"/>
                        <a:gd name="T29" fmla="*/ 0 60000 65536"/>
                        <a:gd name="T30" fmla="*/ 0 60000 65536"/>
                        <a:gd name="T31" fmla="*/ 0 60000 65536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</a:gdLst>
                      <a:ahLst/>
                      <a:cxnLst>
                        <a:cxn ang="T24">
                          <a:pos x="T0" y="T1"/>
                        </a:cxn>
                        <a:cxn ang="T25">
                          <a:pos x="T2" y="T3"/>
                        </a:cxn>
                        <a:cxn ang="T26">
                          <a:pos x="T4" y="T5"/>
                        </a:cxn>
                        <a:cxn ang="T27">
                          <a:pos x="T6" y="T7"/>
                        </a:cxn>
                        <a:cxn ang="T28">
                          <a:pos x="T8" y="T9"/>
                        </a:cxn>
                        <a:cxn ang="T29">
                          <a:pos x="T10" y="T11"/>
                        </a:cxn>
                        <a:cxn ang="T30">
                          <a:pos x="T12" y="T13"/>
                        </a:cxn>
                        <a:cxn ang="T31">
                          <a:pos x="T14" y="T15"/>
                        </a:cxn>
                        <a:cxn ang="T32">
                          <a:pos x="T16" y="T17"/>
                        </a:cxn>
                        <a:cxn ang="T33">
                          <a:pos x="T18" y="T19"/>
                        </a:cxn>
                        <a:cxn ang="T34">
                          <a:pos x="T20" y="T21"/>
                        </a:cxn>
                        <a:cxn ang="T35">
                          <a:pos x="T22" y="T23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 cap="flat" cmpd="sng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</p:grpSp>
              <p:grpSp>
                <p:nvGrpSpPr>
                  <p:cNvPr id="43" name="Group 36"/>
                  <p:cNvGrpSpPr>
                    <a:grpSpLocks/>
                  </p:cNvGrpSpPr>
                  <p:nvPr/>
                </p:nvGrpSpPr>
                <p:grpSpPr bwMode="auto">
                  <a:xfrm>
                    <a:off x="69" y="2168"/>
                    <a:ext cx="2461" cy="1336"/>
                    <a:chOff x="-5" y="2196"/>
                    <a:chExt cx="2461" cy="1336"/>
                  </a:xfrm>
                </p:grpSpPr>
                <p:sp>
                  <p:nvSpPr>
                    <p:cNvPr id="115" name="Freeform 37"/>
                    <p:cNvSpPr>
                      <a:spLocks/>
                    </p:cNvSpPr>
                    <p:nvPr/>
                  </p:nvSpPr>
                  <p:spPr bwMode="hidden">
                    <a:xfrm rot="19495919" flipH="1">
                      <a:off x="644" y="2196"/>
                      <a:ext cx="1812" cy="347"/>
                    </a:xfrm>
                    <a:custGeom>
                      <a:avLst/>
                      <a:gdLst>
                        <a:gd name="T0" fmla="*/ 0 w 2736"/>
                        <a:gd name="T1" fmla="*/ 504 h 504"/>
                        <a:gd name="T2" fmla="*/ 864 w 2736"/>
                        <a:gd name="T3" fmla="*/ 168 h 504"/>
                        <a:gd name="T4" fmla="*/ 1776 w 2736"/>
                        <a:gd name="T5" fmla="*/ 24 h 504"/>
                        <a:gd name="T6" fmla="*/ 2736 w 2736"/>
                        <a:gd name="T7" fmla="*/ 24 h 504"/>
                        <a:gd name="T8" fmla="*/ 2720 w 2736"/>
                        <a:gd name="T9" fmla="*/ 103 h 504"/>
                        <a:gd name="T10" fmla="*/ 1764 w 2736"/>
                        <a:gd name="T11" fmla="*/ 103 h 504"/>
                        <a:gd name="T12" fmla="*/ 654 w 2736"/>
                        <a:gd name="T13" fmla="*/ 292 h 504"/>
                        <a:gd name="T14" fmla="*/ 0 w 2736"/>
                        <a:gd name="T15" fmla="*/ 504 h 504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 cap="flat" cmpd="sng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116" name="Freeform 38"/>
                    <p:cNvSpPr>
                      <a:spLocks/>
                    </p:cNvSpPr>
                    <p:nvPr/>
                  </p:nvSpPr>
                  <p:spPr bwMode="hidden">
                    <a:xfrm rot="19495919" flipH="1">
                      <a:off x="-5" y="2984"/>
                      <a:ext cx="973" cy="548"/>
                    </a:xfrm>
                    <a:custGeom>
                      <a:avLst/>
                      <a:gdLst>
                        <a:gd name="T0" fmla="*/ 5 w 1769"/>
                        <a:gd name="T1" fmla="*/ 8 h 791"/>
                        <a:gd name="T2" fmla="*/ 485 w 1769"/>
                        <a:gd name="T3" fmla="*/ 56 h 791"/>
                        <a:gd name="T4" fmla="*/ 1157 w 1769"/>
                        <a:gd name="T5" fmla="*/ 200 h 791"/>
                        <a:gd name="T6" fmla="*/ 1611 w 1769"/>
                        <a:gd name="T7" fmla="*/ 432 h 791"/>
                        <a:gd name="T8" fmla="*/ 1756 w 1769"/>
                        <a:gd name="T9" fmla="*/ 609 h 791"/>
                        <a:gd name="T10" fmla="*/ 1689 w 1769"/>
                        <a:gd name="T11" fmla="*/ 787 h 791"/>
                        <a:gd name="T12" fmla="*/ 1589 w 1769"/>
                        <a:gd name="T13" fmla="*/ 632 h 791"/>
                        <a:gd name="T14" fmla="*/ 1389 w 1769"/>
                        <a:gd name="T15" fmla="*/ 454 h 791"/>
                        <a:gd name="T16" fmla="*/ 1109 w 1769"/>
                        <a:gd name="T17" fmla="*/ 296 h 791"/>
                        <a:gd name="T18" fmla="*/ 581 w 1769"/>
                        <a:gd name="T19" fmla="*/ 152 h 791"/>
                        <a:gd name="T20" fmla="*/ 0 w 1769"/>
                        <a:gd name="T21" fmla="*/ 76 h 791"/>
                        <a:gd name="T22" fmla="*/ 5 w 1769"/>
                        <a:gd name="T23" fmla="*/ 8 h 791"/>
                        <a:gd name="T24" fmla="*/ 0 60000 65536"/>
                        <a:gd name="T25" fmla="*/ 0 60000 65536"/>
                        <a:gd name="T26" fmla="*/ 0 60000 65536"/>
                        <a:gd name="T27" fmla="*/ 0 60000 65536"/>
                        <a:gd name="T28" fmla="*/ 0 60000 65536"/>
                        <a:gd name="T29" fmla="*/ 0 60000 65536"/>
                        <a:gd name="T30" fmla="*/ 0 60000 65536"/>
                        <a:gd name="T31" fmla="*/ 0 60000 65536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</a:gdLst>
                      <a:ahLst/>
                      <a:cxnLst>
                        <a:cxn ang="T24">
                          <a:pos x="T0" y="T1"/>
                        </a:cxn>
                        <a:cxn ang="T25">
                          <a:pos x="T2" y="T3"/>
                        </a:cxn>
                        <a:cxn ang="T26">
                          <a:pos x="T4" y="T5"/>
                        </a:cxn>
                        <a:cxn ang="T27">
                          <a:pos x="T6" y="T7"/>
                        </a:cxn>
                        <a:cxn ang="T28">
                          <a:pos x="T8" y="T9"/>
                        </a:cxn>
                        <a:cxn ang="T29">
                          <a:pos x="T10" y="T11"/>
                        </a:cxn>
                        <a:cxn ang="T30">
                          <a:pos x="T12" y="T13"/>
                        </a:cxn>
                        <a:cxn ang="T31">
                          <a:pos x="T14" y="T15"/>
                        </a:cxn>
                        <a:cxn ang="T32">
                          <a:pos x="T16" y="T17"/>
                        </a:cxn>
                        <a:cxn ang="T33">
                          <a:pos x="T18" y="T19"/>
                        </a:cxn>
                        <a:cxn ang="T34">
                          <a:pos x="T20" y="T21"/>
                        </a:cxn>
                        <a:cxn ang="T35">
                          <a:pos x="T22" y="T23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 cap="flat" cmpd="sng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</p:grpSp>
              <p:grpSp>
                <p:nvGrpSpPr>
                  <p:cNvPr id="44" name="Group 39"/>
                  <p:cNvGrpSpPr>
                    <a:grpSpLocks/>
                  </p:cNvGrpSpPr>
                  <p:nvPr/>
                </p:nvGrpSpPr>
                <p:grpSpPr bwMode="auto">
                  <a:xfrm>
                    <a:off x="22" y="1978"/>
                    <a:ext cx="2477" cy="1065"/>
                    <a:chOff x="-52" y="2006"/>
                    <a:chExt cx="2477" cy="1065"/>
                  </a:xfrm>
                </p:grpSpPr>
                <p:sp>
                  <p:nvSpPr>
                    <p:cNvPr id="113" name="Freeform 40"/>
                    <p:cNvSpPr>
                      <a:spLocks/>
                    </p:cNvSpPr>
                    <p:nvPr/>
                  </p:nvSpPr>
                  <p:spPr bwMode="hidden">
                    <a:xfrm rot="20017085" flipH="1">
                      <a:off x="689" y="2006"/>
                      <a:ext cx="1736" cy="303"/>
                    </a:xfrm>
                    <a:custGeom>
                      <a:avLst/>
                      <a:gdLst>
                        <a:gd name="T0" fmla="*/ 0 w 2736"/>
                        <a:gd name="T1" fmla="*/ 504 h 504"/>
                        <a:gd name="T2" fmla="*/ 864 w 2736"/>
                        <a:gd name="T3" fmla="*/ 168 h 504"/>
                        <a:gd name="T4" fmla="*/ 1776 w 2736"/>
                        <a:gd name="T5" fmla="*/ 24 h 504"/>
                        <a:gd name="T6" fmla="*/ 2736 w 2736"/>
                        <a:gd name="T7" fmla="*/ 24 h 504"/>
                        <a:gd name="T8" fmla="*/ 2720 w 2736"/>
                        <a:gd name="T9" fmla="*/ 103 h 504"/>
                        <a:gd name="T10" fmla="*/ 1764 w 2736"/>
                        <a:gd name="T11" fmla="*/ 103 h 504"/>
                        <a:gd name="T12" fmla="*/ 654 w 2736"/>
                        <a:gd name="T13" fmla="*/ 292 h 504"/>
                        <a:gd name="T14" fmla="*/ 0 w 2736"/>
                        <a:gd name="T15" fmla="*/ 504 h 504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 cap="flat" cmpd="sng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114" name="Freeform 41"/>
                    <p:cNvSpPr>
                      <a:spLocks/>
                    </p:cNvSpPr>
                    <p:nvPr/>
                  </p:nvSpPr>
                  <p:spPr bwMode="hidden">
                    <a:xfrm rot="20017085" flipH="1">
                      <a:off x="-52" y="2591"/>
                      <a:ext cx="932" cy="480"/>
                    </a:xfrm>
                    <a:custGeom>
                      <a:avLst/>
                      <a:gdLst>
                        <a:gd name="T0" fmla="*/ 5 w 1769"/>
                        <a:gd name="T1" fmla="*/ 8 h 791"/>
                        <a:gd name="T2" fmla="*/ 485 w 1769"/>
                        <a:gd name="T3" fmla="*/ 56 h 791"/>
                        <a:gd name="T4" fmla="*/ 1157 w 1769"/>
                        <a:gd name="T5" fmla="*/ 200 h 791"/>
                        <a:gd name="T6" fmla="*/ 1611 w 1769"/>
                        <a:gd name="T7" fmla="*/ 432 h 791"/>
                        <a:gd name="T8" fmla="*/ 1756 w 1769"/>
                        <a:gd name="T9" fmla="*/ 609 h 791"/>
                        <a:gd name="T10" fmla="*/ 1689 w 1769"/>
                        <a:gd name="T11" fmla="*/ 787 h 791"/>
                        <a:gd name="T12" fmla="*/ 1589 w 1769"/>
                        <a:gd name="T13" fmla="*/ 632 h 791"/>
                        <a:gd name="T14" fmla="*/ 1389 w 1769"/>
                        <a:gd name="T15" fmla="*/ 454 h 791"/>
                        <a:gd name="T16" fmla="*/ 1109 w 1769"/>
                        <a:gd name="T17" fmla="*/ 296 h 791"/>
                        <a:gd name="T18" fmla="*/ 581 w 1769"/>
                        <a:gd name="T19" fmla="*/ 152 h 791"/>
                        <a:gd name="T20" fmla="*/ 0 w 1769"/>
                        <a:gd name="T21" fmla="*/ 76 h 791"/>
                        <a:gd name="T22" fmla="*/ 5 w 1769"/>
                        <a:gd name="T23" fmla="*/ 8 h 791"/>
                        <a:gd name="T24" fmla="*/ 0 60000 65536"/>
                        <a:gd name="T25" fmla="*/ 0 60000 65536"/>
                        <a:gd name="T26" fmla="*/ 0 60000 65536"/>
                        <a:gd name="T27" fmla="*/ 0 60000 65536"/>
                        <a:gd name="T28" fmla="*/ 0 60000 65536"/>
                        <a:gd name="T29" fmla="*/ 0 60000 65536"/>
                        <a:gd name="T30" fmla="*/ 0 60000 65536"/>
                        <a:gd name="T31" fmla="*/ 0 60000 65536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</a:gdLst>
                      <a:ahLst/>
                      <a:cxnLst>
                        <a:cxn ang="T24">
                          <a:pos x="T0" y="T1"/>
                        </a:cxn>
                        <a:cxn ang="T25">
                          <a:pos x="T2" y="T3"/>
                        </a:cxn>
                        <a:cxn ang="T26">
                          <a:pos x="T4" y="T5"/>
                        </a:cxn>
                        <a:cxn ang="T27">
                          <a:pos x="T6" y="T7"/>
                        </a:cxn>
                        <a:cxn ang="T28">
                          <a:pos x="T8" y="T9"/>
                        </a:cxn>
                        <a:cxn ang="T29">
                          <a:pos x="T10" y="T11"/>
                        </a:cxn>
                        <a:cxn ang="T30">
                          <a:pos x="T12" y="T13"/>
                        </a:cxn>
                        <a:cxn ang="T31">
                          <a:pos x="T14" y="T15"/>
                        </a:cxn>
                        <a:cxn ang="T32">
                          <a:pos x="T16" y="T17"/>
                        </a:cxn>
                        <a:cxn ang="T33">
                          <a:pos x="T18" y="T19"/>
                        </a:cxn>
                        <a:cxn ang="T34">
                          <a:pos x="T20" y="T21"/>
                        </a:cxn>
                        <a:cxn ang="T35">
                          <a:pos x="T22" y="T23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 cap="flat" cmpd="sng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</p:grpSp>
              <p:grpSp>
                <p:nvGrpSpPr>
                  <p:cNvPr id="45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0" y="1782"/>
                    <a:ext cx="2472" cy="932"/>
                    <a:chOff x="-74" y="1810"/>
                    <a:chExt cx="2472" cy="932"/>
                  </a:xfrm>
                </p:grpSpPr>
                <p:sp>
                  <p:nvSpPr>
                    <p:cNvPr id="111" name="Freeform 43"/>
                    <p:cNvSpPr>
                      <a:spLocks/>
                    </p:cNvSpPr>
                    <p:nvPr/>
                  </p:nvSpPr>
                  <p:spPr bwMode="hidden">
                    <a:xfrm rot="20519637" flipH="1">
                      <a:off x="721" y="1810"/>
                      <a:ext cx="1677" cy="335"/>
                    </a:xfrm>
                    <a:custGeom>
                      <a:avLst/>
                      <a:gdLst>
                        <a:gd name="T0" fmla="*/ 0 w 2736"/>
                        <a:gd name="T1" fmla="*/ 504 h 504"/>
                        <a:gd name="T2" fmla="*/ 864 w 2736"/>
                        <a:gd name="T3" fmla="*/ 168 h 504"/>
                        <a:gd name="T4" fmla="*/ 1776 w 2736"/>
                        <a:gd name="T5" fmla="*/ 24 h 504"/>
                        <a:gd name="T6" fmla="*/ 2736 w 2736"/>
                        <a:gd name="T7" fmla="*/ 24 h 504"/>
                        <a:gd name="T8" fmla="*/ 2720 w 2736"/>
                        <a:gd name="T9" fmla="*/ 103 h 504"/>
                        <a:gd name="T10" fmla="*/ 1764 w 2736"/>
                        <a:gd name="T11" fmla="*/ 103 h 504"/>
                        <a:gd name="T12" fmla="*/ 654 w 2736"/>
                        <a:gd name="T13" fmla="*/ 292 h 504"/>
                        <a:gd name="T14" fmla="*/ 0 w 2736"/>
                        <a:gd name="T15" fmla="*/ 504 h 504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 cap="flat" cmpd="sng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112" name="Freeform 44"/>
                    <p:cNvSpPr>
                      <a:spLocks/>
                    </p:cNvSpPr>
                    <p:nvPr/>
                  </p:nvSpPr>
                  <p:spPr bwMode="hidden">
                    <a:xfrm rot="20519637" flipH="1">
                      <a:off x="-74" y="2212"/>
                      <a:ext cx="901" cy="530"/>
                    </a:xfrm>
                    <a:custGeom>
                      <a:avLst/>
                      <a:gdLst>
                        <a:gd name="T0" fmla="*/ 5 w 1769"/>
                        <a:gd name="T1" fmla="*/ 8 h 791"/>
                        <a:gd name="T2" fmla="*/ 485 w 1769"/>
                        <a:gd name="T3" fmla="*/ 56 h 791"/>
                        <a:gd name="T4" fmla="*/ 1157 w 1769"/>
                        <a:gd name="T5" fmla="*/ 200 h 791"/>
                        <a:gd name="T6" fmla="*/ 1611 w 1769"/>
                        <a:gd name="T7" fmla="*/ 432 h 791"/>
                        <a:gd name="T8" fmla="*/ 1756 w 1769"/>
                        <a:gd name="T9" fmla="*/ 609 h 791"/>
                        <a:gd name="T10" fmla="*/ 1689 w 1769"/>
                        <a:gd name="T11" fmla="*/ 787 h 791"/>
                        <a:gd name="T12" fmla="*/ 1589 w 1769"/>
                        <a:gd name="T13" fmla="*/ 632 h 791"/>
                        <a:gd name="T14" fmla="*/ 1389 w 1769"/>
                        <a:gd name="T15" fmla="*/ 454 h 791"/>
                        <a:gd name="T16" fmla="*/ 1109 w 1769"/>
                        <a:gd name="T17" fmla="*/ 296 h 791"/>
                        <a:gd name="T18" fmla="*/ 581 w 1769"/>
                        <a:gd name="T19" fmla="*/ 152 h 791"/>
                        <a:gd name="T20" fmla="*/ 0 w 1769"/>
                        <a:gd name="T21" fmla="*/ 76 h 791"/>
                        <a:gd name="T22" fmla="*/ 5 w 1769"/>
                        <a:gd name="T23" fmla="*/ 8 h 791"/>
                        <a:gd name="T24" fmla="*/ 0 60000 65536"/>
                        <a:gd name="T25" fmla="*/ 0 60000 65536"/>
                        <a:gd name="T26" fmla="*/ 0 60000 65536"/>
                        <a:gd name="T27" fmla="*/ 0 60000 65536"/>
                        <a:gd name="T28" fmla="*/ 0 60000 65536"/>
                        <a:gd name="T29" fmla="*/ 0 60000 65536"/>
                        <a:gd name="T30" fmla="*/ 0 60000 65536"/>
                        <a:gd name="T31" fmla="*/ 0 60000 65536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</a:gdLst>
                      <a:ahLst/>
                      <a:cxnLst>
                        <a:cxn ang="T24">
                          <a:pos x="T0" y="T1"/>
                        </a:cxn>
                        <a:cxn ang="T25">
                          <a:pos x="T2" y="T3"/>
                        </a:cxn>
                        <a:cxn ang="T26">
                          <a:pos x="T4" y="T5"/>
                        </a:cxn>
                        <a:cxn ang="T27">
                          <a:pos x="T6" y="T7"/>
                        </a:cxn>
                        <a:cxn ang="T28">
                          <a:pos x="T8" y="T9"/>
                        </a:cxn>
                        <a:cxn ang="T29">
                          <a:pos x="T10" y="T11"/>
                        </a:cxn>
                        <a:cxn ang="T30">
                          <a:pos x="T12" y="T13"/>
                        </a:cxn>
                        <a:cxn ang="T31">
                          <a:pos x="T14" y="T15"/>
                        </a:cxn>
                        <a:cxn ang="T32">
                          <a:pos x="T16" y="T17"/>
                        </a:cxn>
                        <a:cxn ang="T33">
                          <a:pos x="T18" y="T19"/>
                        </a:cxn>
                        <a:cxn ang="T34">
                          <a:pos x="T20" y="T21"/>
                        </a:cxn>
                        <a:cxn ang="T35">
                          <a:pos x="T22" y="T23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 cap="flat" cmpd="sng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</p:grpSp>
              <p:grpSp>
                <p:nvGrpSpPr>
                  <p:cNvPr id="46" name="Group 45"/>
                  <p:cNvGrpSpPr>
                    <a:grpSpLocks/>
                  </p:cNvGrpSpPr>
                  <p:nvPr/>
                </p:nvGrpSpPr>
                <p:grpSpPr bwMode="auto">
                  <a:xfrm>
                    <a:off x="97" y="1562"/>
                    <a:ext cx="2339" cy="658"/>
                    <a:chOff x="23" y="1590"/>
                    <a:chExt cx="2339" cy="658"/>
                  </a:xfrm>
                </p:grpSpPr>
                <p:sp>
                  <p:nvSpPr>
                    <p:cNvPr id="109" name="Freeform 46"/>
                    <p:cNvSpPr>
                      <a:spLocks/>
                    </p:cNvSpPr>
                    <p:nvPr/>
                  </p:nvSpPr>
                  <p:spPr bwMode="hidden">
                    <a:xfrm rot="21136207" flipH="1">
                      <a:off x="818" y="1590"/>
                      <a:ext cx="1544" cy="312"/>
                    </a:xfrm>
                    <a:custGeom>
                      <a:avLst/>
                      <a:gdLst>
                        <a:gd name="T0" fmla="*/ 0 w 2736"/>
                        <a:gd name="T1" fmla="*/ 504 h 504"/>
                        <a:gd name="T2" fmla="*/ 864 w 2736"/>
                        <a:gd name="T3" fmla="*/ 168 h 504"/>
                        <a:gd name="T4" fmla="*/ 1776 w 2736"/>
                        <a:gd name="T5" fmla="*/ 24 h 504"/>
                        <a:gd name="T6" fmla="*/ 2736 w 2736"/>
                        <a:gd name="T7" fmla="*/ 24 h 504"/>
                        <a:gd name="T8" fmla="*/ 2720 w 2736"/>
                        <a:gd name="T9" fmla="*/ 103 h 504"/>
                        <a:gd name="T10" fmla="*/ 1764 w 2736"/>
                        <a:gd name="T11" fmla="*/ 103 h 504"/>
                        <a:gd name="T12" fmla="*/ 654 w 2736"/>
                        <a:gd name="T13" fmla="*/ 292 h 504"/>
                        <a:gd name="T14" fmla="*/ 0 w 2736"/>
                        <a:gd name="T15" fmla="*/ 504 h 504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 cap="flat" cmpd="sng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110" name="Freeform 47"/>
                    <p:cNvSpPr>
                      <a:spLocks/>
                    </p:cNvSpPr>
                    <p:nvPr/>
                  </p:nvSpPr>
                  <p:spPr bwMode="hidden">
                    <a:xfrm rot="21136207" flipH="1">
                      <a:off x="23" y="1760"/>
                      <a:ext cx="830" cy="488"/>
                    </a:xfrm>
                    <a:custGeom>
                      <a:avLst/>
                      <a:gdLst>
                        <a:gd name="T0" fmla="*/ 5 w 1769"/>
                        <a:gd name="T1" fmla="*/ 8 h 791"/>
                        <a:gd name="T2" fmla="*/ 485 w 1769"/>
                        <a:gd name="T3" fmla="*/ 56 h 791"/>
                        <a:gd name="T4" fmla="*/ 1157 w 1769"/>
                        <a:gd name="T5" fmla="*/ 200 h 791"/>
                        <a:gd name="T6" fmla="*/ 1611 w 1769"/>
                        <a:gd name="T7" fmla="*/ 432 h 791"/>
                        <a:gd name="T8" fmla="*/ 1756 w 1769"/>
                        <a:gd name="T9" fmla="*/ 609 h 791"/>
                        <a:gd name="T10" fmla="*/ 1689 w 1769"/>
                        <a:gd name="T11" fmla="*/ 787 h 791"/>
                        <a:gd name="T12" fmla="*/ 1589 w 1769"/>
                        <a:gd name="T13" fmla="*/ 632 h 791"/>
                        <a:gd name="T14" fmla="*/ 1389 w 1769"/>
                        <a:gd name="T15" fmla="*/ 454 h 791"/>
                        <a:gd name="T16" fmla="*/ 1109 w 1769"/>
                        <a:gd name="T17" fmla="*/ 296 h 791"/>
                        <a:gd name="T18" fmla="*/ 581 w 1769"/>
                        <a:gd name="T19" fmla="*/ 152 h 791"/>
                        <a:gd name="T20" fmla="*/ 0 w 1769"/>
                        <a:gd name="T21" fmla="*/ 76 h 791"/>
                        <a:gd name="T22" fmla="*/ 5 w 1769"/>
                        <a:gd name="T23" fmla="*/ 8 h 791"/>
                        <a:gd name="T24" fmla="*/ 0 60000 65536"/>
                        <a:gd name="T25" fmla="*/ 0 60000 65536"/>
                        <a:gd name="T26" fmla="*/ 0 60000 65536"/>
                        <a:gd name="T27" fmla="*/ 0 60000 65536"/>
                        <a:gd name="T28" fmla="*/ 0 60000 65536"/>
                        <a:gd name="T29" fmla="*/ 0 60000 65536"/>
                        <a:gd name="T30" fmla="*/ 0 60000 65536"/>
                        <a:gd name="T31" fmla="*/ 0 60000 65536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</a:gdLst>
                      <a:ahLst/>
                      <a:cxnLst>
                        <a:cxn ang="T24">
                          <a:pos x="T0" y="T1"/>
                        </a:cxn>
                        <a:cxn ang="T25">
                          <a:pos x="T2" y="T3"/>
                        </a:cxn>
                        <a:cxn ang="T26">
                          <a:pos x="T4" y="T5"/>
                        </a:cxn>
                        <a:cxn ang="T27">
                          <a:pos x="T6" y="T7"/>
                        </a:cxn>
                        <a:cxn ang="T28">
                          <a:pos x="T8" y="T9"/>
                        </a:cxn>
                        <a:cxn ang="T29">
                          <a:pos x="T10" y="T11"/>
                        </a:cxn>
                        <a:cxn ang="T30">
                          <a:pos x="T12" y="T13"/>
                        </a:cxn>
                        <a:cxn ang="T31">
                          <a:pos x="T14" y="T15"/>
                        </a:cxn>
                        <a:cxn ang="T32">
                          <a:pos x="T16" y="T17"/>
                        </a:cxn>
                        <a:cxn ang="T33">
                          <a:pos x="T18" y="T19"/>
                        </a:cxn>
                        <a:cxn ang="T34">
                          <a:pos x="T20" y="T21"/>
                        </a:cxn>
                        <a:cxn ang="T35">
                          <a:pos x="T22" y="T23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 cap="flat" cmpd="sng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</p:grpSp>
              <p:grpSp>
                <p:nvGrpSpPr>
                  <p:cNvPr id="47" name="Group 48"/>
                  <p:cNvGrpSpPr>
                    <a:grpSpLocks/>
                  </p:cNvGrpSpPr>
                  <p:nvPr/>
                </p:nvGrpSpPr>
                <p:grpSpPr bwMode="auto">
                  <a:xfrm>
                    <a:off x="263" y="1415"/>
                    <a:ext cx="2150" cy="347"/>
                    <a:chOff x="189" y="1443"/>
                    <a:chExt cx="2150" cy="347"/>
                  </a:xfrm>
                </p:grpSpPr>
                <p:sp>
                  <p:nvSpPr>
                    <p:cNvPr id="107" name="Freeform 49"/>
                    <p:cNvSpPr>
                      <a:spLocks/>
                    </p:cNvSpPr>
                    <p:nvPr/>
                  </p:nvSpPr>
                  <p:spPr bwMode="hidden">
                    <a:xfrm rot="84182" flipH="1">
                      <a:off x="935" y="1464"/>
                      <a:ext cx="1404" cy="222"/>
                    </a:xfrm>
                    <a:custGeom>
                      <a:avLst/>
                      <a:gdLst>
                        <a:gd name="T0" fmla="*/ 0 w 2736"/>
                        <a:gd name="T1" fmla="*/ 504 h 504"/>
                        <a:gd name="T2" fmla="*/ 864 w 2736"/>
                        <a:gd name="T3" fmla="*/ 168 h 504"/>
                        <a:gd name="T4" fmla="*/ 1776 w 2736"/>
                        <a:gd name="T5" fmla="*/ 24 h 504"/>
                        <a:gd name="T6" fmla="*/ 2736 w 2736"/>
                        <a:gd name="T7" fmla="*/ 24 h 504"/>
                        <a:gd name="T8" fmla="*/ 2720 w 2736"/>
                        <a:gd name="T9" fmla="*/ 103 h 504"/>
                        <a:gd name="T10" fmla="*/ 1764 w 2736"/>
                        <a:gd name="T11" fmla="*/ 103 h 504"/>
                        <a:gd name="T12" fmla="*/ 654 w 2736"/>
                        <a:gd name="T13" fmla="*/ 292 h 504"/>
                        <a:gd name="T14" fmla="*/ 0 w 2736"/>
                        <a:gd name="T15" fmla="*/ 504 h 504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 cap="flat" cmpd="sng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108" name="Freeform 50"/>
                    <p:cNvSpPr>
                      <a:spLocks/>
                    </p:cNvSpPr>
                    <p:nvPr/>
                  </p:nvSpPr>
                  <p:spPr bwMode="hidden">
                    <a:xfrm rot="84182" flipH="1">
                      <a:off x="189" y="1443"/>
                      <a:ext cx="754" cy="347"/>
                    </a:xfrm>
                    <a:custGeom>
                      <a:avLst/>
                      <a:gdLst>
                        <a:gd name="T0" fmla="*/ 5 w 1769"/>
                        <a:gd name="T1" fmla="*/ 8 h 791"/>
                        <a:gd name="T2" fmla="*/ 485 w 1769"/>
                        <a:gd name="T3" fmla="*/ 56 h 791"/>
                        <a:gd name="T4" fmla="*/ 1157 w 1769"/>
                        <a:gd name="T5" fmla="*/ 200 h 791"/>
                        <a:gd name="T6" fmla="*/ 1611 w 1769"/>
                        <a:gd name="T7" fmla="*/ 432 h 791"/>
                        <a:gd name="T8" fmla="*/ 1756 w 1769"/>
                        <a:gd name="T9" fmla="*/ 609 h 791"/>
                        <a:gd name="T10" fmla="*/ 1689 w 1769"/>
                        <a:gd name="T11" fmla="*/ 787 h 791"/>
                        <a:gd name="T12" fmla="*/ 1589 w 1769"/>
                        <a:gd name="T13" fmla="*/ 632 h 791"/>
                        <a:gd name="T14" fmla="*/ 1389 w 1769"/>
                        <a:gd name="T15" fmla="*/ 454 h 791"/>
                        <a:gd name="T16" fmla="*/ 1109 w 1769"/>
                        <a:gd name="T17" fmla="*/ 296 h 791"/>
                        <a:gd name="T18" fmla="*/ 581 w 1769"/>
                        <a:gd name="T19" fmla="*/ 152 h 791"/>
                        <a:gd name="T20" fmla="*/ 0 w 1769"/>
                        <a:gd name="T21" fmla="*/ 76 h 791"/>
                        <a:gd name="T22" fmla="*/ 5 w 1769"/>
                        <a:gd name="T23" fmla="*/ 8 h 791"/>
                        <a:gd name="T24" fmla="*/ 0 60000 65536"/>
                        <a:gd name="T25" fmla="*/ 0 60000 65536"/>
                        <a:gd name="T26" fmla="*/ 0 60000 65536"/>
                        <a:gd name="T27" fmla="*/ 0 60000 65536"/>
                        <a:gd name="T28" fmla="*/ 0 60000 65536"/>
                        <a:gd name="T29" fmla="*/ 0 60000 65536"/>
                        <a:gd name="T30" fmla="*/ 0 60000 65536"/>
                        <a:gd name="T31" fmla="*/ 0 60000 65536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</a:gdLst>
                      <a:ahLst/>
                      <a:cxnLst>
                        <a:cxn ang="T24">
                          <a:pos x="T0" y="T1"/>
                        </a:cxn>
                        <a:cxn ang="T25">
                          <a:pos x="T2" y="T3"/>
                        </a:cxn>
                        <a:cxn ang="T26">
                          <a:pos x="T4" y="T5"/>
                        </a:cxn>
                        <a:cxn ang="T27">
                          <a:pos x="T6" y="T7"/>
                        </a:cxn>
                        <a:cxn ang="T28">
                          <a:pos x="T8" y="T9"/>
                        </a:cxn>
                        <a:cxn ang="T29">
                          <a:pos x="T10" y="T11"/>
                        </a:cxn>
                        <a:cxn ang="T30">
                          <a:pos x="T12" y="T13"/>
                        </a:cxn>
                        <a:cxn ang="T31">
                          <a:pos x="T14" y="T15"/>
                        </a:cxn>
                        <a:cxn ang="T32">
                          <a:pos x="T16" y="T17"/>
                        </a:cxn>
                        <a:cxn ang="T33">
                          <a:pos x="T18" y="T19"/>
                        </a:cxn>
                        <a:cxn ang="T34">
                          <a:pos x="T20" y="T21"/>
                        </a:cxn>
                        <a:cxn ang="T35">
                          <a:pos x="T22" y="T23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 cap="flat" cmpd="sng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</p:grpSp>
              <p:grpSp>
                <p:nvGrpSpPr>
                  <p:cNvPr id="48" name="Group 51"/>
                  <p:cNvGrpSpPr>
                    <a:grpSpLocks/>
                  </p:cNvGrpSpPr>
                  <p:nvPr/>
                </p:nvGrpSpPr>
                <p:grpSpPr bwMode="auto">
                  <a:xfrm>
                    <a:off x="579" y="1064"/>
                    <a:ext cx="1879" cy="430"/>
                    <a:chOff x="505" y="1092"/>
                    <a:chExt cx="1879" cy="430"/>
                  </a:xfrm>
                </p:grpSpPr>
                <p:sp>
                  <p:nvSpPr>
                    <p:cNvPr id="105" name="Freeform 52"/>
                    <p:cNvSpPr>
                      <a:spLocks/>
                    </p:cNvSpPr>
                    <p:nvPr/>
                  </p:nvSpPr>
                  <p:spPr bwMode="hidden">
                    <a:xfrm rot="802576" flipH="1">
                      <a:off x="1151" y="1305"/>
                      <a:ext cx="1233" cy="217"/>
                    </a:xfrm>
                    <a:custGeom>
                      <a:avLst/>
                      <a:gdLst>
                        <a:gd name="T0" fmla="*/ 0 w 2736"/>
                        <a:gd name="T1" fmla="*/ 504 h 504"/>
                        <a:gd name="T2" fmla="*/ 864 w 2736"/>
                        <a:gd name="T3" fmla="*/ 168 h 504"/>
                        <a:gd name="T4" fmla="*/ 1776 w 2736"/>
                        <a:gd name="T5" fmla="*/ 24 h 504"/>
                        <a:gd name="T6" fmla="*/ 2736 w 2736"/>
                        <a:gd name="T7" fmla="*/ 24 h 504"/>
                        <a:gd name="T8" fmla="*/ 2720 w 2736"/>
                        <a:gd name="T9" fmla="*/ 103 h 504"/>
                        <a:gd name="T10" fmla="*/ 1764 w 2736"/>
                        <a:gd name="T11" fmla="*/ 103 h 504"/>
                        <a:gd name="T12" fmla="*/ 654 w 2736"/>
                        <a:gd name="T13" fmla="*/ 292 h 504"/>
                        <a:gd name="T14" fmla="*/ 0 w 2736"/>
                        <a:gd name="T15" fmla="*/ 504 h 504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 cap="flat" cmpd="sng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106" name="Freeform 53"/>
                    <p:cNvSpPr>
                      <a:spLocks/>
                    </p:cNvSpPr>
                    <p:nvPr/>
                  </p:nvSpPr>
                  <p:spPr bwMode="hidden">
                    <a:xfrm rot="802576" flipH="1">
                      <a:off x="505" y="1092"/>
                      <a:ext cx="662" cy="340"/>
                    </a:xfrm>
                    <a:custGeom>
                      <a:avLst/>
                      <a:gdLst>
                        <a:gd name="T0" fmla="*/ 5 w 1769"/>
                        <a:gd name="T1" fmla="*/ 8 h 791"/>
                        <a:gd name="T2" fmla="*/ 485 w 1769"/>
                        <a:gd name="T3" fmla="*/ 56 h 791"/>
                        <a:gd name="T4" fmla="*/ 1157 w 1769"/>
                        <a:gd name="T5" fmla="*/ 200 h 791"/>
                        <a:gd name="T6" fmla="*/ 1611 w 1769"/>
                        <a:gd name="T7" fmla="*/ 432 h 791"/>
                        <a:gd name="T8" fmla="*/ 1756 w 1769"/>
                        <a:gd name="T9" fmla="*/ 609 h 791"/>
                        <a:gd name="T10" fmla="*/ 1689 w 1769"/>
                        <a:gd name="T11" fmla="*/ 787 h 791"/>
                        <a:gd name="T12" fmla="*/ 1589 w 1769"/>
                        <a:gd name="T13" fmla="*/ 632 h 791"/>
                        <a:gd name="T14" fmla="*/ 1389 w 1769"/>
                        <a:gd name="T15" fmla="*/ 454 h 791"/>
                        <a:gd name="T16" fmla="*/ 1109 w 1769"/>
                        <a:gd name="T17" fmla="*/ 296 h 791"/>
                        <a:gd name="T18" fmla="*/ 581 w 1769"/>
                        <a:gd name="T19" fmla="*/ 152 h 791"/>
                        <a:gd name="T20" fmla="*/ 0 w 1769"/>
                        <a:gd name="T21" fmla="*/ 76 h 791"/>
                        <a:gd name="T22" fmla="*/ 5 w 1769"/>
                        <a:gd name="T23" fmla="*/ 8 h 791"/>
                        <a:gd name="T24" fmla="*/ 0 60000 65536"/>
                        <a:gd name="T25" fmla="*/ 0 60000 65536"/>
                        <a:gd name="T26" fmla="*/ 0 60000 65536"/>
                        <a:gd name="T27" fmla="*/ 0 60000 65536"/>
                        <a:gd name="T28" fmla="*/ 0 60000 65536"/>
                        <a:gd name="T29" fmla="*/ 0 60000 65536"/>
                        <a:gd name="T30" fmla="*/ 0 60000 65536"/>
                        <a:gd name="T31" fmla="*/ 0 60000 65536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</a:gdLst>
                      <a:ahLst/>
                      <a:cxnLst>
                        <a:cxn ang="T24">
                          <a:pos x="T0" y="T1"/>
                        </a:cxn>
                        <a:cxn ang="T25">
                          <a:pos x="T2" y="T3"/>
                        </a:cxn>
                        <a:cxn ang="T26">
                          <a:pos x="T4" y="T5"/>
                        </a:cxn>
                        <a:cxn ang="T27">
                          <a:pos x="T6" y="T7"/>
                        </a:cxn>
                        <a:cxn ang="T28">
                          <a:pos x="T8" y="T9"/>
                        </a:cxn>
                        <a:cxn ang="T29">
                          <a:pos x="T10" y="T11"/>
                        </a:cxn>
                        <a:cxn ang="T30">
                          <a:pos x="T12" y="T13"/>
                        </a:cxn>
                        <a:cxn ang="T31">
                          <a:pos x="T14" y="T15"/>
                        </a:cxn>
                        <a:cxn ang="T32">
                          <a:pos x="T16" y="T17"/>
                        </a:cxn>
                        <a:cxn ang="T33">
                          <a:pos x="T18" y="T19"/>
                        </a:cxn>
                        <a:cxn ang="T34">
                          <a:pos x="T20" y="T21"/>
                        </a:cxn>
                        <a:cxn ang="T35">
                          <a:pos x="T22" y="T23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</p:grpSp>
              <p:grpSp>
                <p:nvGrpSpPr>
                  <p:cNvPr id="49" name="Group 54"/>
                  <p:cNvGrpSpPr>
                    <a:grpSpLocks/>
                  </p:cNvGrpSpPr>
                  <p:nvPr/>
                </p:nvGrpSpPr>
                <p:grpSpPr bwMode="auto">
                  <a:xfrm>
                    <a:off x="690" y="872"/>
                    <a:ext cx="1849" cy="553"/>
                    <a:chOff x="616" y="900"/>
                    <a:chExt cx="1849" cy="553"/>
                  </a:xfrm>
                </p:grpSpPr>
                <p:sp>
                  <p:nvSpPr>
                    <p:cNvPr id="103" name="Freeform 55"/>
                    <p:cNvSpPr>
                      <a:spLocks/>
                    </p:cNvSpPr>
                    <p:nvPr/>
                  </p:nvSpPr>
                  <p:spPr bwMode="hidden">
                    <a:xfrm rot="1277471" flipH="1">
                      <a:off x="1232" y="1239"/>
                      <a:ext cx="1233" cy="214"/>
                    </a:xfrm>
                    <a:custGeom>
                      <a:avLst/>
                      <a:gdLst>
                        <a:gd name="T0" fmla="*/ 0 w 2736"/>
                        <a:gd name="T1" fmla="*/ 504 h 504"/>
                        <a:gd name="T2" fmla="*/ 864 w 2736"/>
                        <a:gd name="T3" fmla="*/ 168 h 504"/>
                        <a:gd name="T4" fmla="*/ 1776 w 2736"/>
                        <a:gd name="T5" fmla="*/ 24 h 504"/>
                        <a:gd name="T6" fmla="*/ 2736 w 2736"/>
                        <a:gd name="T7" fmla="*/ 24 h 504"/>
                        <a:gd name="T8" fmla="*/ 2720 w 2736"/>
                        <a:gd name="T9" fmla="*/ 103 h 504"/>
                        <a:gd name="T10" fmla="*/ 1764 w 2736"/>
                        <a:gd name="T11" fmla="*/ 103 h 504"/>
                        <a:gd name="T12" fmla="*/ 654 w 2736"/>
                        <a:gd name="T13" fmla="*/ 292 h 504"/>
                        <a:gd name="T14" fmla="*/ 0 w 2736"/>
                        <a:gd name="T15" fmla="*/ 504 h 504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 cap="flat" cmpd="sng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104" name="Freeform 56"/>
                    <p:cNvSpPr>
                      <a:spLocks/>
                    </p:cNvSpPr>
                    <p:nvPr/>
                  </p:nvSpPr>
                  <p:spPr bwMode="hidden">
                    <a:xfrm rot="1277471" flipH="1">
                      <a:off x="616" y="900"/>
                      <a:ext cx="662" cy="335"/>
                    </a:xfrm>
                    <a:custGeom>
                      <a:avLst/>
                      <a:gdLst>
                        <a:gd name="T0" fmla="*/ 5 w 1769"/>
                        <a:gd name="T1" fmla="*/ 8 h 791"/>
                        <a:gd name="T2" fmla="*/ 485 w 1769"/>
                        <a:gd name="T3" fmla="*/ 56 h 791"/>
                        <a:gd name="T4" fmla="*/ 1157 w 1769"/>
                        <a:gd name="T5" fmla="*/ 200 h 791"/>
                        <a:gd name="T6" fmla="*/ 1611 w 1769"/>
                        <a:gd name="T7" fmla="*/ 432 h 791"/>
                        <a:gd name="T8" fmla="*/ 1756 w 1769"/>
                        <a:gd name="T9" fmla="*/ 609 h 791"/>
                        <a:gd name="T10" fmla="*/ 1689 w 1769"/>
                        <a:gd name="T11" fmla="*/ 787 h 791"/>
                        <a:gd name="T12" fmla="*/ 1589 w 1769"/>
                        <a:gd name="T13" fmla="*/ 632 h 791"/>
                        <a:gd name="T14" fmla="*/ 1389 w 1769"/>
                        <a:gd name="T15" fmla="*/ 454 h 791"/>
                        <a:gd name="T16" fmla="*/ 1109 w 1769"/>
                        <a:gd name="T17" fmla="*/ 296 h 791"/>
                        <a:gd name="T18" fmla="*/ 581 w 1769"/>
                        <a:gd name="T19" fmla="*/ 152 h 791"/>
                        <a:gd name="T20" fmla="*/ 0 w 1769"/>
                        <a:gd name="T21" fmla="*/ 76 h 791"/>
                        <a:gd name="T22" fmla="*/ 5 w 1769"/>
                        <a:gd name="T23" fmla="*/ 8 h 791"/>
                        <a:gd name="T24" fmla="*/ 0 60000 65536"/>
                        <a:gd name="T25" fmla="*/ 0 60000 65536"/>
                        <a:gd name="T26" fmla="*/ 0 60000 65536"/>
                        <a:gd name="T27" fmla="*/ 0 60000 65536"/>
                        <a:gd name="T28" fmla="*/ 0 60000 65536"/>
                        <a:gd name="T29" fmla="*/ 0 60000 65536"/>
                        <a:gd name="T30" fmla="*/ 0 60000 65536"/>
                        <a:gd name="T31" fmla="*/ 0 60000 65536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</a:gdLst>
                      <a:ahLst/>
                      <a:cxnLst>
                        <a:cxn ang="T24">
                          <a:pos x="T0" y="T1"/>
                        </a:cxn>
                        <a:cxn ang="T25">
                          <a:pos x="T2" y="T3"/>
                        </a:cxn>
                        <a:cxn ang="T26">
                          <a:pos x="T4" y="T5"/>
                        </a:cxn>
                        <a:cxn ang="T27">
                          <a:pos x="T6" y="T7"/>
                        </a:cxn>
                        <a:cxn ang="T28">
                          <a:pos x="T8" y="T9"/>
                        </a:cxn>
                        <a:cxn ang="T29">
                          <a:pos x="T10" y="T11"/>
                        </a:cxn>
                        <a:cxn ang="T30">
                          <a:pos x="T12" y="T13"/>
                        </a:cxn>
                        <a:cxn ang="T31">
                          <a:pos x="T14" y="T15"/>
                        </a:cxn>
                        <a:cxn ang="T32">
                          <a:pos x="T16" y="T17"/>
                        </a:cxn>
                        <a:cxn ang="T33">
                          <a:pos x="T18" y="T19"/>
                        </a:cxn>
                        <a:cxn ang="T34">
                          <a:pos x="T20" y="T21"/>
                        </a:cxn>
                        <a:cxn ang="T35">
                          <a:pos x="T22" y="T23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</p:grpSp>
              <p:grpSp>
                <p:nvGrpSpPr>
                  <p:cNvPr id="50" name="Group 57"/>
                  <p:cNvGrpSpPr>
                    <a:grpSpLocks/>
                  </p:cNvGrpSpPr>
                  <p:nvPr/>
                </p:nvGrpSpPr>
                <p:grpSpPr bwMode="auto">
                  <a:xfrm>
                    <a:off x="911" y="590"/>
                    <a:ext cx="1767" cy="740"/>
                    <a:chOff x="911" y="590"/>
                    <a:chExt cx="1767" cy="740"/>
                  </a:xfrm>
                </p:grpSpPr>
                <p:sp>
                  <p:nvSpPr>
                    <p:cNvPr id="101" name="Freeform 58"/>
                    <p:cNvSpPr>
                      <a:spLocks/>
                    </p:cNvSpPr>
                    <p:nvPr/>
                  </p:nvSpPr>
                  <p:spPr bwMode="hidden">
                    <a:xfrm rot="2028410" flipH="1">
                      <a:off x="1445" y="1116"/>
                      <a:ext cx="1233" cy="214"/>
                    </a:xfrm>
                    <a:custGeom>
                      <a:avLst/>
                      <a:gdLst>
                        <a:gd name="T0" fmla="*/ 0 w 2736"/>
                        <a:gd name="T1" fmla="*/ 504 h 504"/>
                        <a:gd name="T2" fmla="*/ 864 w 2736"/>
                        <a:gd name="T3" fmla="*/ 168 h 504"/>
                        <a:gd name="T4" fmla="*/ 1776 w 2736"/>
                        <a:gd name="T5" fmla="*/ 24 h 504"/>
                        <a:gd name="T6" fmla="*/ 2736 w 2736"/>
                        <a:gd name="T7" fmla="*/ 24 h 504"/>
                        <a:gd name="T8" fmla="*/ 2720 w 2736"/>
                        <a:gd name="T9" fmla="*/ 103 h 504"/>
                        <a:gd name="T10" fmla="*/ 1764 w 2736"/>
                        <a:gd name="T11" fmla="*/ 103 h 504"/>
                        <a:gd name="T12" fmla="*/ 654 w 2736"/>
                        <a:gd name="T13" fmla="*/ 292 h 504"/>
                        <a:gd name="T14" fmla="*/ 0 w 2736"/>
                        <a:gd name="T15" fmla="*/ 504 h 504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 cap="flat" cmpd="sng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102" name="Freeform 59"/>
                    <p:cNvSpPr>
                      <a:spLocks/>
                    </p:cNvSpPr>
                    <p:nvPr/>
                  </p:nvSpPr>
                  <p:spPr bwMode="hidden">
                    <a:xfrm rot="2028410" flipH="1">
                      <a:off x="911" y="590"/>
                      <a:ext cx="662" cy="336"/>
                    </a:xfrm>
                    <a:custGeom>
                      <a:avLst/>
                      <a:gdLst>
                        <a:gd name="T0" fmla="*/ 5 w 1769"/>
                        <a:gd name="T1" fmla="*/ 8 h 791"/>
                        <a:gd name="T2" fmla="*/ 485 w 1769"/>
                        <a:gd name="T3" fmla="*/ 56 h 791"/>
                        <a:gd name="T4" fmla="*/ 1157 w 1769"/>
                        <a:gd name="T5" fmla="*/ 200 h 791"/>
                        <a:gd name="T6" fmla="*/ 1611 w 1769"/>
                        <a:gd name="T7" fmla="*/ 432 h 791"/>
                        <a:gd name="T8" fmla="*/ 1756 w 1769"/>
                        <a:gd name="T9" fmla="*/ 609 h 791"/>
                        <a:gd name="T10" fmla="*/ 1689 w 1769"/>
                        <a:gd name="T11" fmla="*/ 787 h 791"/>
                        <a:gd name="T12" fmla="*/ 1589 w 1769"/>
                        <a:gd name="T13" fmla="*/ 632 h 791"/>
                        <a:gd name="T14" fmla="*/ 1389 w 1769"/>
                        <a:gd name="T15" fmla="*/ 454 h 791"/>
                        <a:gd name="T16" fmla="*/ 1109 w 1769"/>
                        <a:gd name="T17" fmla="*/ 296 h 791"/>
                        <a:gd name="T18" fmla="*/ 581 w 1769"/>
                        <a:gd name="T19" fmla="*/ 152 h 791"/>
                        <a:gd name="T20" fmla="*/ 0 w 1769"/>
                        <a:gd name="T21" fmla="*/ 76 h 791"/>
                        <a:gd name="T22" fmla="*/ 5 w 1769"/>
                        <a:gd name="T23" fmla="*/ 8 h 791"/>
                        <a:gd name="T24" fmla="*/ 0 60000 65536"/>
                        <a:gd name="T25" fmla="*/ 0 60000 65536"/>
                        <a:gd name="T26" fmla="*/ 0 60000 65536"/>
                        <a:gd name="T27" fmla="*/ 0 60000 65536"/>
                        <a:gd name="T28" fmla="*/ 0 60000 65536"/>
                        <a:gd name="T29" fmla="*/ 0 60000 65536"/>
                        <a:gd name="T30" fmla="*/ 0 60000 65536"/>
                        <a:gd name="T31" fmla="*/ 0 60000 65536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</a:gdLst>
                      <a:ahLst/>
                      <a:cxnLst>
                        <a:cxn ang="T24">
                          <a:pos x="T0" y="T1"/>
                        </a:cxn>
                        <a:cxn ang="T25">
                          <a:pos x="T2" y="T3"/>
                        </a:cxn>
                        <a:cxn ang="T26">
                          <a:pos x="T4" y="T5"/>
                        </a:cxn>
                        <a:cxn ang="T27">
                          <a:pos x="T6" y="T7"/>
                        </a:cxn>
                        <a:cxn ang="T28">
                          <a:pos x="T8" y="T9"/>
                        </a:cxn>
                        <a:cxn ang="T29">
                          <a:pos x="T10" y="T11"/>
                        </a:cxn>
                        <a:cxn ang="T30">
                          <a:pos x="T12" y="T13"/>
                        </a:cxn>
                        <a:cxn ang="T31">
                          <a:pos x="T14" y="T15"/>
                        </a:cxn>
                        <a:cxn ang="T32">
                          <a:pos x="T16" y="T17"/>
                        </a:cxn>
                        <a:cxn ang="T33">
                          <a:pos x="T18" y="T19"/>
                        </a:cxn>
                        <a:cxn ang="T34">
                          <a:pos x="T20" y="T21"/>
                        </a:cxn>
                        <a:cxn ang="T35">
                          <a:pos x="T22" y="T23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</p:grpSp>
              <p:grpSp>
                <p:nvGrpSpPr>
                  <p:cNvPr id="51" name="Group 60"/>
                  <p:cNvGrpSpPr>
                    <a:grpSpLocks/>
                  </p:cNvGrpSpPr>
                  <p:nvPr/>
                </p:nvGrpSpPr>
                <p:grpSpPr bwMode="auto">
                  <a:xfrm>
                    <a:off x="1120" y="304"/>
                    <a:ext cx="1693" cy="890"/>
                    <a:chOff x="1120" y="304"/>
                    <a:chExt cx="1693" cy="890"/>
                  </a:xfrm>
                </p:grpSpPr>
                <p:sp>
                  <p:nvSpPr>
                    <p:cNvPr id="99" name="Freeform 61"/>
                    <p:cNvSpPr>
                      <a:spLocks/>
                    </p:cNvSpPr>
                    <p:nvPr/>
                  </p:nvSpPr>
                  <p:spPr bwMode="hidden">
                    <a:xfrm rot="2664424" flipH="1">
                      <a:off x="1562" y="980"/>
                      <a:ext cx="1251" cy="214"/>
                    </a:xfrm>
                    <a:custGeom>
                      <a:avLst/>
                      <a:gdLst>
                        <a:gd name="T0" fmla="*/ 0 w 2736"/>
                        <a:gd name="T1" fmla="*/ 504 h 504"/>
                        <a:gd name="T2" fmla="*/ 864 w 2736"/>
                        <a:gd name="T3" fmla="*/ 168 h 504"/>
                        <a:gd name="T4" fmla="*/ 1776 w 2736"/>
                        <a:gd name="T5" fmla="*/ 24 h 504"/>
                        <a:gd name="T6" fmla="*/ 2736 w 2736"/>
                        <a:gd name="T7" fmla="*/ 24 h 504"/>
                        <a:gd name="T8" fmla="*/ 2720 w 2736"/>
                        <a:gd name="T9" fmla="*/ 103 h 504"/>
                        <a:gd name="T10" fmla="*/ 1764 w 2736"/>
                        <a:gd name="T11" fmla="*/ 103 h 504"/>
                        <a:gd name="T12" fmla="*/ 654 w 2736"/>
                        <a:gd name="T13" fmla="*/ 292 h 504"/>
                        <a:gd name="T14" fmla="*/ 0 w 2736"/>
                        <a:gd name="T15" fmla="*/ 504 h 504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 cap="flat" cmpd="sng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100" name="Freeform 62"/>
                    <p:cNvSpPr>
                      <a:spLocks/>
                    </p:cNvSpPr>
                    <p:nvPr/>
                  </p:nvSpPr>
                  <p:spPr bwMode="hidden">
                    <a:xfrm rot="2664424" flipH="1">
                      <a:off x="1120" y="304"/>
                      <a:ext cx="672" cy="339"/>
                    </a:xfrm>
                    <a:custGeom>
                      <a:avLst/>
                      <a:gdLst>
                        <a:gd name="T0" fmla="*/ 5 w 1769"/>
                        <a:gd name="T1" fmla="*/ 8 h 791"/>
                        <a:gd name="T2" fmla="*/ 485 w 1769"/>
                        <a:gd name="T3" fmla="*/ 56 h 791"/>
                        <a:gd name="T4" fmla="*/ 1157 w 1769"/>
                        <a:gd name="T5" fmla="*/ 200 h 791"/>
                        <a:gd name="T6" fmla="*/ 1611 w 1769"/>
                        <a:gd name="T7" fmla="*/ 432 h 791"/>
                        <a:gd name="T8" fmla="*/ 1756 w 1769"/>
                        <a:gd name="T9" fmla="*/ 609 h 791"/>
                        <a:gd name="T10" fmla="*/ 1689 w 1769"/>
                        <a:gd name="T11" fmla="*/ 787 h 791"/>
                        <a:gd name="T12" fmla="*/ 1589 w 1769"/>
                        <a:gd name="T13" fmla="*/ 632 h 791"/>
                        <a:gd name="T14" fmla="*/ 1389 w 1769"/>
                        <a:gd name="T15" fmla="*/ 454 h 791"/>
                        <a:gd name="T16" fmla="*/ 1109 w 1769"/>
                        <a:gd name="T17" fmla="*/ 296 h 791"/>
                        <a:gd name="T18" fmla="*/ 581 w 1769"/>
                        <a:gd name="T19" fmla="*/ 152 h 791"/>
                        <a:gd name="T20" fmla="*/ 0 w 1769"/>
                        <a:gd name="T21" fmla="*/ 76 h 791"/>
                        <a:gd name="T22" fmla="*/ 5 w 1769"/>
                        <a:gd name="T23" fmla="*/ 8 h 791"/>
                        <a:gd name="T24" fmla="*/ 0 60000 65536"/>
                        <a:gd name="T25" fmla="*/ 0 60000 65536"/>
                        <a:gd name="T26" fmla="*/ 0 60000 65536"/>
                        <a:gd name="T27" fmla="*/ 0 60000 65536"/>
                        <a:gd name="T28" fmla="*/ 0 60000 65536"/>
                        <a:gd name="T29" fmla="*/ 0 60000 65536"/>
                        <a:gd name="T30" fmla="*/ 0 60000 65536"/>
                        <a:gd name="T31" fmla="*/ 0 60000 65536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</a:gdLst>
                      <a:ahLst/>
                      <a:cxnLst>
                        <a:cxn ang="T24">
                          <a:pos x="T0" y="T1"/>
                        </a:cxn>
                        <a:cxn ang="T25">
                          <a:pos x="T2" y="T3"/>
                        </a:cxn>
                        <a:cxn ang="T26">
                          <a:pos x="T4" y="T5"/>
                        </a:cxn>
                        <a:cxn ang="T27">
                          <a:pos x="T6" y="T7"/>
                        </a:cxn>
                        <a:cxn ang="T28">
                          <a:pos x="T8" y="T9"/>
                        </a:cxn>
                        <a:cxn ang="T29">
                          <a:pos x="T10" y="T11"/>
                        </a:cxn>
                        <a:cxn ang="T30">
                          <a:pos x="T12" y="T13"/>
                        </a:cxn>
                        <a:cxn ang="T31">
                          <a:pos x="T14" y="T15"/>
                        </a:cxn>
                        <a:cxn ang="T32">
                          <a:pos x="T16" y="T17"/>
                        </a:cxn>
                        <a:cxn ang="T33">
                          <a:pos x="T18" y="T19"/>
                        </a:cxn>
                        <a:cxn ang="T34">
                          <a:pos x="T20" y="T21"/>
                        </a:cxn>
                        <a:cxn ang="T35">
                          <a:pos x="T22" y="T23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</p:grpSp>
              <p:grpSp>
                <p:nvGrpSpPr>
                  <p:cNvPr id="52" name="Group 63"/>
                  <p:cNvGrpSpPr>
                    <a:grpSpLocks/>
                  </p:cNvGrpSpPr>
                  <p:nvPr/>
                </p:nvGrpSpPr>
                <p:grpSpPr bwMode="auto">
                  <a:xfrm>
                    <a:off x="1711" y="68"/>
                    <a:ext cx="776" cy="1527"/>
                    <a:chOff x="1637" y="96"/>
                    <a:chExt cx="776" cy="1527"/>
                  </a:xfrm>
                </p:grpSpPr>
                <p:sp>
                  <p:nvSpPr>
                    <p:cNvPr id="97" name="Freeform 64"/>
                    <p:cNvSpPr>
                      <a:spLocks/>
                    </p:cNvSpPr>
                    <p:nvPr/>
                  </p:nvSpPr>
                  <p:spPr bwMode="hidden">
                    <a:xfrm rot="3473776" flipH="1">
                      <a:off x="1756" y="966"/>
                      <a:ext cx="1099" cy="215"/>
                    </a:xfrm>
                    <a:custGeom>
                      <a:avLst/>
                      <a:gdLst>
                        <a:gd name="T0" fmla="*/ 0 w 2736"/>
                        <a:gd name="T1" fmla="*/ 504 h 504"/>
                        <a:gd name="T2" fmla="*/ 864 w 2736"/>
                        <a:gd name="T3" fmla="*/ 168 h 504"/>
                        <a:gd name="T4" fmla="*/ 1776 w 2736"/>
                        <a:gd name="T5" fmla="*/ 24 h 504"/>
                        <a:gd name="T6" fmla="*/ 2736 w 2736"/>
                        <a:gd name="T7" fmla="*/ 24 h 504"/>
                        <a:gd name="T8" fmla="*/ 2720 w 2736"/>
                        <a:gd name="T9" fmla="*/ 103 h 504"/>
                        <a:gd name="T10" fmla="*/ 1764 w 2736"/>
                        <a:gd name="T11" fmla="*/ 103 h 504"/>
                        <a:gd name="T12" fmla="*/ 654 w 2736"/>
                        <a:gd name="T13" fmla="*/ 292 h 504"/>
                        <a:gd name="T14" fmla="*/ 0 w 2736"/>
                        <a:gd name="T15" fmla="*/ 504 h 504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 cap="flat" cmpd="sng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98" name="Freeform 65"/>
                    <p:cNvSpPr>
                      <a:spLocks/>
                    </p:cNvSpPr>
                    <p:nvPr/>
                  </p:nvSpPr>
                  <p:spPr bwMode="hidden">
                    <a:xfrm rot="3473776" flipH="1">
                      <a:off x="1511" y="222"/>
                      <a:ext cx="589" cy="338"/>
                    </a:xfrm>
                    <a:custGeom>
                      <a:avLst/>
                      <a:gdLst>
                        <a:gd name="T0" fmla="*/ 5 w 1769"/>
                        <a:gd name="T1" fmla="*/ 8 h 791"/>
                        <a:gd name="T2" fmla="*/ 485 w 1769"/>
                        <a:gd name="T3" fmla="*/ 56 h 791"/>
                        <a:gd name="T4" fmla="*/ 1157 w 1769"/>
                        <a:gd name="T5" fmla="*/ 200 h 791"/>
                        <a:gd name="T6" fmla="*/ 1611 w 1769"/>
                        <a:gd name="T7" fmla="*/ 432 h 791"/>
                        <a:gd name="T8" fmla="*/ 1756 w 1769"/>
                        <a:gd name="T9" fmla="*/ 609 h 791"/>
                        <a:gd name="T10" fmla="*/ 1689 w 1769"/>
                        <a:gd name="T11" fmla="*/ 787 h 791"/>
                        <a:gd name="T12" fmla="*/ 1589 w 1769"/>
                        <a:gd name="T13" fmla="*/ 632 h 791"/>
                        <a:gd name="T14" fmla="*/ 1389 w 1769"/>
                        <a:gd name="T15" fmla="*/ 454 h 791"/>
                        <a:gd name="T16" fmla="*/ 1109 w 1769"/>
                        <a:gd name="T17" fmla="*/ 296 h 791"/>
                        <a:gd name="T18" fmla="*/ 581 w 1769"/>
                        <a:gd name="T19" fmla="*/ 152 h 791"/>
                        <a:gd name="T20" fmla="*/ 0 w 1769"/>
                        <a:gd name="T21" fmla="*/ 76 h 791"/>
                        <a:gd name="T22" fmla="*/ 5 w 1769"/>
                        <a:gd name="T23" fmla="*/ 8 h 791"/>
                        <a:gd name="T24" fmla="*/ 0 60000 65536"/>
                        <a:gd name="T25" fmla="*/ 0 60000 65536"/>
                        <a:gd name="T26" fmla="*/ 0 60000 65536"/>
                        <a:gd name="T27" fmla="*/ 0 60000 65536"/>
                        <a:gd name="T28" fmla="*/ 0 60000 65536"/>
                        <a:gd name="T29" fmla="*/ 0 60000 65536"/>
                        <a:gd name="T30" fmla="*/ 0 60000 65536"/>
                        <a:gd name="T31" fmla="*/ 0 60000 65536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</a:gdLst>
                      <a:ahLst/>
                      <a:cxnLst>
                        <a:cxn ang="T24">
                          <a:pos x="T0" y="T1"/>
                        </a:cxn>
                        <a:cxn ang="T25">
                          <a:pos x="T2" y="T3"/>
                        </a:cxn>
                        <a:cxn ang="T26">
                          <a:pos x="T4" y="T5"/>
                        </a:cxn>
                        <a:cxn ang="T27">
                          <a:pos x="T6" y="T7"/>
                        </a:cxn>
                        <a:cxn ang="T28">
                          <a:pos x="T8" y="T9"/>
                        </a:cxn>
                        <a:cxn ang="T29">
                          <a:pos x="T10" y="T11"/>
                        </a:cxn>
                        <a:cxn ang="T30">
                          <a:pos x="T12" y="T13"/>
                        </a:cxn>
                        <a:cxn ang="T31">
                          <a:pos x="T14" y="T15"/>
                        </a:cxn>
                        <a:cxn ang="T32">
                          <a:pos x="T16" y="T17"/>
                        </a:cxn>
                        <a:cxn ang="T33">
                          <a:pos x="T18" y="T19"/>
                        </a:cxn>
                        <a:cxn ang="T34">
                          <a:pos x="T20" y="T21"/>
                        </a:cxn>
                        <a:cxn ang="T35">
                          <a:pos x="T22" y="T23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</p:grpSp>
              <p:grpSp>
                <p:nvGrpSpPr>
                  <p:cNvPr id="53" name="Group 66"/>
                  <p:cNvGrpSpPr>
                    <a:grpSpLocks/>
                  </p:cNvGrpSpPr>
                  <p:nvPr/>
                </p:nvGrpSpPr>
                <p:grpSpPr bwMode="auto">
                  <a:xfrm>
                    <a:off x="2007" y="7"/>
                    <a:ext cx="637" cy="1534"/>
                    <a:chOff x="1933" y="35"/>
                    <a:chExt cx="637" cy="1534"/>
                  </a:xfrm>
                </p:grpSpPr>
                <p:sp>
                  <p:nvSpPr>
                    <p:cNvPr id="95" name="Freeform 67"/>
                    <p:cNvSpPr>
                      <a:spLocks/>
                    </p:cNvSpPr>
                    <p:nvPr/>
                  </p:nvSpPr>
                  <p:spPr bwMode="hidden">
                    <a:xfrm rot="4126480" flipH="1">
                      <a:off x="1933" y="932"/>
                      <a:ext cx="1059" cy="215"/>
                    </a:xfrm>
                    <a:custGeom>
                      <a:avLst/>
                      <a:gdLst>
                        <a:gd name="T0" fmla="*/ 0 w 2736"/>
                        <a:gd name="T1" fmla="*/ 504 h 504"/>
                        <a:gd name="T2" fmla="*/ 864 w 2736"/>
                        <a:gd name="T3" fmla="*/ 168 h 504"/>
                        <a:gd name="T4" fmla="*/ 1776 w 2736"/>
                        <a:gd name="T5" fmla="*/ 24 h 504"/>
                        <a:gd name="T6" fmla="*/ 2736 w 2736"/>
                        <a:gd name="T7" fmla="*/ 24 h 504"/>
                        <a:gd name="T8" fmla="*/ 2720 w 2736"/>
                        <a:gd name="T9" fmla="*/ 103 h 504"/>
                        <a:gd name="T10" fmla="*/ 1764 w 2736"/>
                        <a:gd name="T11" fmla="*/ 103 h 504"/>
                        <a:gd name="T12" fmla="*/ 654 w 2736"/>
                        <a:gd name="T13" fmla="*/ 292 h 504"/>
                        <a:gd name="T14" fmla="*/ 0 w 2736"/>
                        <a:gd name="T15" fmla="*/ 504 h 504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 cap="flat" cmpd="sng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96" name="Freeform 68"/>
                    <p:cNvSpPr>
                      <a:spLocks/>
                    </p:cNvSpPr>
                    <p:nvPr/>
                  </p:nvSpPr>
                  <p:spPr bwMode="hidden">
                    <a:xfrm rot="4126480" flipH="1">
                      <a:off x="1817" y="151"/>
                      <a:ext cx="567" cy="336"/>
                    </a:xfrm>
                    <a:custGeom>
                      <a:avLst/>
                      <a:gdLst>
                        <a:gd name="T0" fmla="*/ 5 w 1769"/>
                        <a:gd name="T1" fmla="*/ 8 h 791"/>
                        <a:gd name="T2" fmla="*/ 485 w 1769"/>
                        <a:gd name="T3" fmla="*/ 56 h 791"/>
                        <a:gd name="T4" fmla="*/ 1157 w 1769"/>
                        <a:gd name="T5" fmla="*/ 200 h 791"/>
                        <a:gd name="T6" fmla="*/ 1611 w 1769"/>
                        <a:gd name="T7" fmla="*/ 432 h 791"/>
                        <a:gd name="T8" fmla="*/ 1756 w 1769"/>
                        <a:gd name="T9" fmla="*/ 609 h 791"/>
                        <a:gd name="T10" fmla="*/ 1689 w 1769"/>
                        <a:gd name="T11" fmla="*/ 787 h 791"/>
                        <a:gd name="T12" fmla="*/ 1589 w 1769"/>
                        <a:gd name="T13" fmla="*/ 632 h 791"/>
                        <a:gd name="T14" fmla="*/ 1389 w 1769"/>
                        <a:gd name="T15" fmla="*/ 454 h 791"/>
                        <a:gd name="T16" fmla="*/ 1109 w 1769"/>
                        <a:gd name="T17" fmla="*/ 296 h 791"/>
                        <a:gd name="T18" fmla="*/ 581 w 1769"/>
                        <a:gd name="T19" fmla="*/ 152 h 791"/>
                        <a:gd name="T20" fmla="*/ 0 w 1769"/>
                        <a:gd name="T21" fmla="*/ 76 h 791"/>
                        <a:gd name="T22" fmla="*/ 5 w 1769"/>
                        <a:gd name="T23" fmla="*/ 8 h 791"/>
                        <a:gd name="T24" fmla="*/ 0 60000 65536"/>
                        <a:gd name="T25" fmla="*/ 0 60000 65536"/>
                        <a:gd name="T26" fmla="*/ 0 60000 65536"/>
                        <a:gd name="T27" fmla="*/ 0 60000 65536"/>
                        <a:gd name="T28" fmla="*/ 0 60000 65536"/>
                        <a:gd name="T29" fmla="*/ 0 60000 65536"/>
                        <a:gd name="T30" fmla="*/ 0 60000 65536"/>
                        <a:gd name="T31" fmla="*/ 0 60000 65536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</a:gdLst>
                      <a:ahLst/>
                      <a:cxnLst>
                        <a:cxn ang="T24">
                          <a:pos x="T0" y="T1"/>
                        </a:cxn>
                        <a:cxn ang="T25">
                          <a:pos x="T2" y="T3"/>
                        </a:cxn>
                        <a:cxn ang="T26">
                          <a:pos x="T4" y="T5"/>
                        </a:cxn>
                        <a:cxn ang="T27">
                          <a:pos x="T6" y="T7"/>
                        </a:cxn>
                        <a:cxn ang="T28">
                          <a:pos x="T8" y="T9"/>
                        </a:cxn>
                        <a:cxn ang="T29">
                          <a:pos x="T10" y="T11"/>
                        </a:cxn>
                        <a:cxn ang="T30">
                          <a:pos x="T12" y="T13"/>
                        </a:cxn>
                        <a:cxn ang="T31">
                          <a:pos x="T14" y="T15"/>
                        </a:cxn>
                        <a:cxn ang="T32">
                          <a:pos x="T16" y="T17"/>
                        </a:cxn>
                        <a:cxn ang="T33">
                          <a:pos x="T18" y="T19"/>
                        </a:cxn>
                        <a:cxn ang="T34">
                          <a:pos x="T20" y="T21"/>
                        </a:cxn>
                        <a:cxn ang="T35">
                          <a:pos x="T22" y="T23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</p:grpSp>
              <p:grpSp>
                <p:nvGrpSpPr>
                  <p:cNvPr id="54" name="Group 69"/>
                  <p:cNvGrpSpPr>
                    <a:grpSpLocks/>
                  </p:cNvGrpSpPr>
                  <p:nvPr/>
                </p:nvGrpSpPr>
                <p:grpSpPr bwMode="auto">
                  <a:xfrm>
                    <a:off x="2896" y="642"/>
                    <a:ext cx="1846" cy="570"/>
                    <a:chOff x="2822" y="670"/>
                    <a:chExt cx="1846" cy="570"/>
                  </a:xfrm>
                </p:grpSpPr>
                <p:sp>
                  <p:nvSpPr>
                    <p:cNvPr id="93" name="Freeform 70"/>
                    <p:cNvSpPr>
                      <a:spLocks/>
                    </p:cNvSpPr>
                    <p:nvPr/>
                  </p:nvSpPr>
                  <p:spPr bwMode="hidden">
                    <a:xfrm rot="-1325434">
                      <a:off x="2822" y="1026"/>
                      <a:ext cx="1233" cy="214"/>
                    </a:xfrm>
                    <a:custGeom>
                      <a:avLst/>
                      <a:gdLst>
                        <a:gd name="T0" fmla="*/ 0 w 2736"/>
                        <a:gd name="T1" fmla="*/ 504 h 504"/>
                        <a:gd name="T2" fmla="*/ 864 w 2736"/>
                        <a:gd name="T3" fmla="*/ 168 h 504"/>
                        <a:gd name="T4" fmla="*/ 1776 w 2736"/>
                        <a:gd name="T5" fmla="*/ 24 h 504"/>
                        <a:gd name="T6" fmla="*/ 2736 w 2736"/>
                        <a:gd name="T7" fmla="*/ 24 h 504"/>
                        <a:gd name="T8" fmla="*/ 2720 w 2736"/>
                        <a:gd name="T9" fmla="*/ 103 h 504"/>
                        <a:gd name="T10" fmla="*/ 1764 w 2736"/>
                        <a:gd name="T11" fmla="*/ 103 h 504"/>
                        <a:gd name="T12" fmla="*/ 654 w 2736"/>
                        <a:gd name="T13" fmla="*/ 292 h 504"/>
                        <a:gd name="T14" fmla="*/ 0 w 2736"/>
                        <a:gd name="T15" fmla="*/ 504 h 504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 cap="flat" cmpd="sng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94" name="Freeform 71"/>
                    <p:cNvSpPr>
                      <a:spLocks/>
                    </p:cNvSpPr>
                    <p:nvPr/>
                  </p:nvSpPr>
                  <p:spPr bwMode="hidden">
                    <a:xfrm rot="-1325434">
                      <a:off x="4005" y="670"/>
                      <a:ext cx="663" cy="340"/>
                    </a:xfrm>
                    <a:custGeom>
                      <a:avLst/>
                      <a:gdLst>
                        <a:gd name="T0" fmla="*/ 5 w 1769"/>
                        <a:gd name="T1" fmla="*/ 8 h 791"/>
                        <a:gd name="T2" fmla="*/ 485 w 1769"/>
                        <a:gd name="T3" fmla="*/ 56 h 791"/>
                        <a:gd name="T4" fmla="*/ 1157 w 1769"/>
                        <a:gd name="T5" fmla="*/ 200 h 791"/>
                        <a:gd name="T6" fmla="*/ 1611 w 1769"/>
                        <a:gd name="T7" fmla="*/ 432 h 791"/>
                        <a:gd name="T8" fmla="*/ 1756 w 1769"/>
                        <a:gd name="T9" fmla="*/ 609 h 791"/>
                        <a:gd name="T10" fmla="*/ 1689 w 1769"/>
                        <a:gd name="T11" fmla="*/ 787 h 791"/>
                        <a:gd name="T12" fmla="*/ 1589 w 1769"/>
                        <a:gd name="T13" fmla="*/ 632 h 791"/>
                        <a:gd name="T14" fmla="*/ 1389 w 1769"/>
                        <a:gd name="T15" fmla="*/ 454 h 791"/>
                        <a:gd name="T16" fmla="*/ 1109 w 1769"/>
                        <a:gd name="T17" fmla="*/ 296 h 791"/>
                        <a:gd name="T18" fmla="*/ 581 w 1769"/>
                        <a:gd name="T19" fmla="*/ 152 h 791"/>
                        <a:gd name="T20" fmla="*/ 0 w 1769"/>
                        <a:gd name="T21" fmla="*/ 76 h 791"/>
                        <a:gd name="T22" fmla="*/ 5 w 1769"/>
                        <a:gd name="T23" fmla="*/ 8 h 791"/>
                        <a:gd name="T24" fmla="*/ 0 60000 65536"/>
                        <a:gd name="T25" fmla="*/ 0 60000 65536"/>
                        <a:gd name="T26" fmla="*/ 0 60000 65536"/>
                        <a:gd name="T27" fmla="*/ 0 60000 65536"/>
                        <a:gd name="T28" fmla="*/ 0 60000 65536"/>
                        <a:gd name="T29" fmla="*/ 0 60000 65536"/>
                        <a:gd name="T30" fmla="*/ 0 60000 65536"/>
                        <a:gd name="T31" fmla="*/ 0 60000 65536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</a:gdLst>
                      <a:ahLst/>
                      <a:cxnLst>
                        <a:cxn ang="T24">
                          <a:pos x="T0" y="T1"/>
                        </a:cxn>
                        <a:cxn ang="T25">
                          <a:pos x="T2" y="T3"/>
                        </a:cxn>
                        <a:cxn ang="T26">
                          <a:pos x="T4" y="T5"/>
                        </a:cxn>
                        <a:cxn ang="T27">
                          <a:pos x="T6" y="T7"/>
                        </a:cxn>
                        <a:cxn ang="T28">
                          <a:pos x="T8" y="T9"/>
                        </a:cxn>
                        <a:cxn ang="T29">
                          <a:pos x="T10" y="T11"/>
                        </a:cxn>
                        <a:cxn ang="T30">
                          <a:pos x="T12" y="T13"/>
                        </a:cxn>
                        <a:cxn ang="T31">
                          <a:pos x="T14" y="T15"/>
                        </a:cxn>
                        <a:cxn ang="T32">
                          <a:pos x="T16" y="T17"/>
                        </a:cxn>
                        <a:cxn ang="T33">
                          <a:pos x="T18" y="T19"/>
                        </a:cxn>
                        <a:cxn ang="T34">
                          <a:pos x="T20" y="T21"/>
                        </a:cxn>
                        <a:cxn ang="T35">
                          <a:pos x="T22" y="T23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</p:grpSp>
              <p:grpSp>
                <p:nvGrpSpPr>
                  <p:cNvPr id="55" name="Group 72"/>
                  <p:cNvGrpSpPr>
                    <a:grpSpLocks/>
                  </p:cNvGrpSpPr>
                  <p:nvPr/>
                </p:nvGrpSpPr>
                <p:grpSpPr bwMode="auto">
                  <a:xfrm>
                    <a:off x="2757" y="415"/>
                    <a:ext cx="1783" cy="723"/>
                    <a:chOff x="2683" y="443"/>
                    <a:chExt cx="1783" cy="723"/>
                  </a:xfrm>
                </p:grpSpPr>
                <p:sp>
                  <p:nvSpPr>
                    <p:cNvPr id="91" name="Freeform 73"/>
                    <p:cNvSpPr>
                      <a:spLocks/>
                    </p:cNvSpPr>
                    <p:nvPr/>
                  </p:nvSpPr>
                  <p:spPr bwMode="hidden">
                    <a:xfrm rot="-1921064">
                      <a:off x="2683" y="949"/>
                      <a:ext cx="1233" cy="217"/>
                    </a:xfrm>
                    <a:custGeom>
                      <a:avLst/>
                      <a:gdLst>
                        <a:gd name="T0" fmla="*/ 0 w 2736"/>
                        <a:gd name="T1" fmla="*/ 504 h 504"/>
                        <a:gd name="T2" fmla="*/ 864 w 2736"/>
                        <a:gd name="T3" fmla="*/ 168 h 504"/>
                        <a:gd name="T4" fmla="*/ 1776 w 2736"/>
                        <a:gd name="T5" fmla="*/ 24 h 504"/>
                        <a:gd name="T6" fmla="*/ 2736 w 2736"/>
                        <a:gd name="T7" fmla="*/ 24 h 504"/>
                        <a:gd name="T8" fmla="*/ 2720 w 2736"/>
                        <a:gd name="T9" fmla="*/ 103 h 504"/>
                        <a:gd name="T10" fmla="*/ 1764 w 2736"/>
                        <a:gd name="T11" fmla="*/ 103 h 504"/>
                        <a:gd name="T12" fmla="*/ 654 w 2736"/>
                        <a:gd name="T13" fmla="*/ 292 h 504"/>
                        <a:gd name="T14" fmla="*/ 0 w 2736"/>
                        <a:gd name="T15" fmla="*/ 504 h 504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 cap="flat" cmpd="sng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92" name="Freeform 74"/>
                    <p:cNvSpPr>
                      <a:spLocks/>
                    </p:cNvSpPr>
                    <p:nvPr/>
                  </p:nvSpPr>
                  <p:spPr bwMode="hidden">
                    <a:xfrm rot="-1921064">
                      <a:off x="3803" y="443"/>
                      <a:ext cx="663" cy="338"/>
                    </a:xfrm>
                    <a:custGeom>
                      <a:avLst/>
                      <a:gdLst>
                        <a:gd name="T0" fmla="*/ 5 w 1769"/>
                        <a:gd name="T1" fmla="*/ 8 h 791"/>
                        <a:gd name="T2" fmla="*/ 485 w 1769"/>
                        <a:gd name="T3" fmla="*/ 56 h 791"/>
                        <a:gd name="T4" fmla="*/ 1157 w 1769"/>
                        <a:gd name="T5" fmla="*/ 200 h 791"/>
                        <a:gd name="T6" fmla="*/ 1611 w 1769"/>
                        <a:gd name="T7" fmla="*/ 432 h 791"/>
                        <a:gd name="T8" fmla="*/ 1756 w 1769"/>
                        <a:gd name="T9" fmla="*/ 609 h 791"/>
                        <a:gd name="T10" fmla="*/ 1689 w 1769"/>
                        <a:gd name="T11" fmla="*/ 787 h 791"/>
                        <a:gd name="T12" fmla="*/ 1589 w 1769"/>
                        <a:gd name="T13" fmla="*/ 632 h 791"/>
                        <a:gd name="T14" fmla="*/ 1389 w 1769"/>
                        <a:gd name="T15" fmla="*/ 454 h 791"/>
                        <a:gd name="T16" fmla="*/ 1109 w 1769"/>
                        <a:gd name="T17" fmla="*/ 296 h 791"/>
                        <a:gd name="T18" fmla="*/ 581 w 1769"/>
                        <a:gd name="T19" fmla="*/ 152 h 791"/>
                        <a:gd name="T20" fmla="*/ 0 w 1769"/>
                        <a:gd name="T21" fmla="*/ 76 h 791"/>
                        <a:gd name="T22" fmla="*/ 5 w 1769"/>
                        <a:gd name="T23" fmla="*/ 8 h 791"/>
                        <a:gd name="T24" fmla="*/ 0 60000 65536"/>
                        <a:gd name="T25" fmla="*/ 0 60000 65536"/>
                        <a:gd name="T26" fmla="*/ 0 60000 65536"/>
                        <a:gd name="T27" fmla="*/ 0 60000 65536"/>
                        <a:gd name="T28" fmla="*/ 0 60000 65536"/>
                        <a:gd name="T29" fmla="*/ 0 60000 65536"/>
                        <a:gd name="T30" fmla="*/ 0 60000 65536"/>
                        <a:gd name="T31" fmla="*/ 0 60000 65536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</a:gdLst>
                      <a:ahLst/>
                      <a:cxnLst>
                        <a:cxn ang="T24">
                          <a:pos x="T0" y="T1"/>
                        </a:cxn>
                        <a:cxn ang="T25">
                          <a:pos x="T2" y="T3"/>
                        </a:cxn>
                        <a:cxn ang="T26">
                          <a:pos x="T4" y="T5"/>
                        </a:cxn>
                        <a:cxn ang="T27">
                          <a:pos x="T6" y="T7"/>
                        </a:cxn>
                        <a:cxn ang="T28">
                          <a:pos x="T8" y="T9"/>
                        </a:cxn>
                        <a:cxn ang="T29">
                          <a:pos x="T10" y="T11"/>
                        </a:cxn>
                        <a:cxn ang="T30">
                          <a:pos x="T12" y="T13"/>
                        </a:cxn>
                        <a:cxn ang="T31">
                          <a:pos x="T14" y="T15"/>
                        </a:cxn>
                        <a:cxn ang="T32">
                          <a:pos x="T16" y="T17"/>
                        </a:cxn>
                        <a:cxn ang="T33">
                          <a:pos x="T18" y="T19"/>
                        </a:cxn>
                        <a:cxn ang="T34">
                          <a:pos x="T20" y="T21"/>
                        </a:cxn>
                        <a:cxn ang="T35">
                          <a:pos x="T22" y="T23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</p:grpSp>
              <p:sp>
                <p:nvSpPr>
                  <p:cNvPr id="56" name="Freeform 75"/>
                  <p:cNvSpPr>
                    <a:spLocks/>
                  </p:cNvSpPr>
                  <p:nvPr/>
                </p:nvSpPr>
                <p:spPr bwMode="hidden">
                  <a:xfrm rot="4578755" flipH="1">
                    <a:off x="2174" y="950"/>
                    <a:ext cx="1028" cy="143"/>
                  </a:xfrm>
                  <a:custGeom>
                    <a:avLst/>
                    <a:gdLst>
                      <a:gd name="T0" fmla="*/ 0 w 2736"/>
                      <a:gd name="T1" fmla="*/ 504 h 504"/>
                      <a:gd name="T2" fmla="*/ 864 w 2736"/>
                      <a:gd name="T3" fmla="*/ 168 h 504"/>
                      <a:gd name="T4" fmla="*/ 1776 w 2736"/>
                      <a:gd name="T5" fmla="*/ 24 h 504"/>
                      <a:gd name="T6" fmla="*/ 2736 w 2736"/>
                      <a:gd name="T7" fmla="*/ 24 h 504"/>
                      <a:gd name="T8" fmla="*/ 2720 w 2736"/>
                      <a:gd name="T9" fmla="*/ 103 h 504"/>
                      <a:gd name="T10" fmla="*/ 1764 w 2736"/>
                      <a:gd name="T11" fmla="*/ 103 h 504"/>
                      <a:gd name="T12" fmla="*/ 654 w 2736"/>
                      <a:gd name="T13" fmla="*/ 292 h 504"/>
                      <a:gd name="T14" fmla="*/ 0 w 2736"/>
                      <a:gd name="T15" fmla="*/ 504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57" name="Freeform 76"/>
                  <p:cNvSpPr>
                    <a:spLocks/>
                  </p:cNvSpPr>
                  <p:nvPr/>
                </p:nvSpPr>
                <p:spPr bwMode="hidden">
                  <a:xfrm rot="4578755" flipH="1">
                    <a:off x="2201" y="196"/>
                    <a:ext cx="548" cy="229"/>
                  </a:xfrm>
                  <a:custGeom>
                    <a:avLst/>
                    <a:gdLst>
                      <a:gd name="T0" fmla="*/ 5 w 1769"/>
                      <a:gd name="T1" fmla="*/ 8 h 791"/>
                      <a:gd name="T2" fmla="*/ 485 w 1769"/>
                      <a:gd name="T3" fmla="*/ 56 h 791"/>
                      <a:gd name="T4" fmla="*/ 1157 w 1769"/>
                      <a:gd name="T5" fmla="*/ 200 h 791"/>
                      <a:gd name="T6" fmla="*/ 1611 w 1769"/>
                      <a:gd name="T7" fmla="*/ 432 h 791"/>
                      <a:gd name="T8" fmla="*/ 1756 w 1769"/>
                      <a:gd name="T9" fmla="*/ 609 h 791"/>
                      <a:gd name="T10" fmla="*/ 1689 w 1769"/>
                      <a:gd name="T11" fmla="*/ 787 h 791"/>
                      <a:gd name="T12" fmla="*/ 1589 w 1769"/>
                      <a:gd name="T13" fmla="*/ 632 h 791"/>
                      <a:gd name="T14" fmla="*/ 1389 w 1769"/>
                      <a:gd name="T15" fmla="*/ 454 h 791"/>
                      <a:gd name="T16" fmla="*/ 1109 w 1769"/>
                      <a:gd name="T17" fmla="*/ 296 h 791"/>
                      <a:gd name="T18" fmla="*/ 581 w 1769"/>
                      <a:gd name="T19" fmla="*/ 152 h 791"/>
                      <a:gd name="T20" fmla="*/ 0 w 1769"/>
                      <a:gd name="T21" fmla="*/ 76 h 791"/>
                      <a:gd name="T22" fmla="*/ 5 w 1769"/>
                      <a:gd name="T23" fmla="*/ 8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bg1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grpSp>
                <p:nvGrpSpPr>
                  <p:cNvPr id="58" name="Group 77"/>
                  <p:cNvGrpSpPr>
                    <a:grpSpLocks/>
                  </p:cNvGrpSpPr>
                  <p:nvPr/>
                </p:nvGrpSpPr>
                <p:grpSpPr bwMode="auto">
                  <a:xfrm>
                    <a:off x="2877" y="19"/>
                    <a:ext cx="635" cy="1505"/>
                    <a:chOff x="2803" y="47"/>
                    <a:chExt cx="635" cy="1505"/>
                  </a:xfrm>
                </p:grpSpPr>
                <p:sp>
                  <p:nvSpPr>
                    <p:cNvPr id="89" name="Freeform 78"/>
                    <p:cNvSpPr>
                      <a:spLocks/>
                    </p:cNvSpPr>
                    <p:nvPr/>
                  </p:nvSpPr>
                  <p:spPr bwMode="hidden">
                    <a:xfrm rot="-3857755">
                      <a:off x="2365" y="931"/>
                      <a:ext cx="1059" cy="184"/>
                    </a:xfrm>
                    <a:custGeom>
                      <a:avLst/>
                      <a:gdLst>
                        <a:gd name="T0" fmla="*/ 0 w 2736"/>
                        <a:gd name="T1" fmla="*/ 504 h 504"/>
                        <a:gd name="T2" fmla="*/ 864 w 2736"/>
                        <a:gd name="T3" fmla="*/ 168 h 504"/>
                        <a:gd name="T4" fmla="*/ 1776 w 2736"/>
                        <a:gd name="T5" fmla="*/ 24 h 504"/>
                        <a:gd name="T6" fmla="*/ 2736 w 2736"/>
                        <a:gd name="T7" fmla="*/ 24 h 504"/>
                        <a:gd name="T8" fmla="*/ 2720 w 2736"/>
                        <a:gd name="T9" fmla="*/ 103 h 504"/>
                        <a:gd name="T10" fmla="*/ 1764 w 2736"/>
                        <a:gd name="T11" fmla="*/ 103 h 504"/>
                        <a:gd name="T12" fmla="*/ 654 w 2736"/>
                        <a:gd name="T13" fmla="*/ 292 h 504"/>
                        <a:gd name="T14" fmla="*/ 0 w 2736"/>
                        <a:gd name="T15" fmla="*/ 504 h 504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 cap="flat" cmpd="sng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90" name="Freeform 79"/>
                    <p:cNvSpPr>
                      <a:spLocks/>
                    </p:cNvSpPr>
                    <p:nvPr/>
                  </p:nvSpPr>
                  <p:spPr bwMode="hidden">
                    <a:xfrm rot="-3857755">
                      <a:off x="3010" y="188"/>
                      <a:ext cx="570" cy="287"/>
                    </a:xfrm>
                    <a:custGeom>
                      <a:avLst/>
                      <a:gdLst>
                        <a:gd name="T0" fmla="*/ 5 w 1769"/>
                        <a:gd name="T1" fmla="*/ 8 h 791"/>
                        <a:gd name="T2" fmla="*/ 485 w 1769"/>
                        <a:gd name="T3" fmla="*/ 56 h 791"/>
                        <a:gd name="T4" fmla="*/ 1157 w 1769"/>
                        <a:gd name="T5" fmla="*/ 200 h 791"/>
                        <a:gd name="T6" fmla="*/ 1611 w 1769"/>
                        <a:gd name="T7" fmla="*/ 432 h 791"/>
                        <a:gd name="T8" fmla="*/ 1756 w 1769"/>
                        <a:gd name="T9" fmla="*/ 609 h 791"/>
                        <a:gd name="T10" fmla="*/ 1689 w 1769"/>
                        <a:gd name="T11" fmla="*/ 787 h 791"/>
                        <a:gd name="T12" fmla="*/ 1589 w 1769"/>
                        <a:gd name="T13" fmla="*/ 632 h 791"/>
                        <a:gd name="T14" fmla="*/ 1389 w 1769"/>
                        <a:gd name="T15" fmla="*/ 454 h 791"/>
                        <a:gd name="T16" fmla="*/ 1109 w 1769"/>
                        <a:gd name="T17" fmla="*/ 296 h 791"/>
                        <a:gd name="T18" fmla="*/ 581 w 1769"/>
                        <a:gd name="T19" fmla="*/ 152 h 791"/>
                        <a:gd name="T20" fmla="*/ 0 w 1769"/>
                        <a:gd name="T21" fmla="*/ 76 h 791"/>
                        <a:gd name="T22" fmla="*/ 5 w 1769"/>
                        <a:gd name="T23" fmla="*/ 8 h 791"/>
                        <a:gd name="T24" fmla="*/ 0 60000 65536"/>
                        <a:gd name="T25" fmla="*/ 0 60000 65536"/>
                        <a:gd name="T26" fmla="*/ 0 60000 65536"/>
                        <a:gd name="T27" fmla="*/ 0 60000 65536"/>
                        <a:gd name="T28" fmla="*/ 0 60000 65536"/>
                        <a:gd name="T29" fmla="*/ 0 60000 65536"/>
                        <a:gd name="T30" fmla="*/ 0 60000 65536"/>
                        <a:gd name="T31" fmla="*/ 0 60000 65536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</a:gdLst>
                      <a:ahLst/>
                      <a:cxnLst>
                        <a:cxn ang="T24">
                          <a:pos x="T0" y="T1"/>
                        </a:cxn>
                        <a:cxn ang="T25">
                          <a:pos x="T2" y="T3"/>
                        </a:cxn>
                        <a:cxn ang="T26">
                          <a:pos x="T4" y="T5"/>
                        </a:cxn>
                        <a:cxn ang="T27">
                          <a:pos x="T6" y="T7"/>
                        </a:cxn>
                        <a:cxn ang="T28">
                          <a:pos x="T8" y="T9"/>
                        </a:cxn>
                        <a:cxn ang="T29">
                          <a:pos x="T10" y="T11"/>
                        </a:cxn>
                        <a:cxn ang="T30">
                          <a:pos x="T12" y="T13"/>
                        </a:cxn>
                        <a:cxn ang="T31">
                          <a:pos x="T14" y="T15"/>
                        </a:cxn>
                        <a:cxn ang="T32">
                          <a:pos x="T16" y="T17"/>
                        </a:cxn>
                        <a:cxn ang="T33">
                          <a:pos x="T18" y="T19"/>
                        </a:cxn>
                        <a:cxn ang="T34">
                          <a:pos x="T20" y="T21"/>
                        </a:cxn>
                        <a:cxn ang="T35">
                          <a:pos x="T22" y="T23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</p:grpSp>
              <p:grpSp>
                <p:nvGrpSpPr>
                  <p:cNvPr id="59" name="Group 80"/>
                  <p:cNvGrpSpPr>
                    <a:grpSpLocks/>
                  </p:cNvGrpSpPr>
                  <p:nvPr/>
                </p:nvGrpSpPr>
                <p:grpSpPr bwMode="auto">
                  <a:xfrm>
                    <a:off x="3011" y="129"/>
                    <a:ext cx="1013" cy="1459"/>
                    <a:chOff x="2937" y="157"/>
                    <a:chExt cx="1013" cy="1459"/>
                  </a:xfrm>
                </p:grpSpPr>
                <p:sp>
                  <p:nvSpPr>
                    <p:cNvPr id="87" name="Freeform 81"/>
                    <p:cNvSpPr>
                      <a:spLocks/>
                    </p:cNvSpPr>
                    <p:nvPr/>
                  </p:nvSpPr>
                  <p:spPr bwMode="hidden">
                    <a:xfrm rot="-2777260">
                      <a:off x="2495" y="904"/>
                      <a:ext cx="1154" cy="270"/>
                    </a:xfrm>
                    <a:custGeom>
                      <a:avLst/>
                      <a:gdLst>
                        <a:gd name="T0" fmla="*/ 0 w 2736"/>
                        <a:gd name="T1" fmla="*/ 504 h 504"/>
                        <a:gd name="T2" fmla="*/ 864 w 2736"/>
                        <a:gd name="T3" fmla="*/ 168 h 504"/>
                        <a:gd name="T4" fmla="*/ 1776 w 2736"/>
                        <a:gd name="T5" fmla="*/ 24 h 504"/>
                        <a:gd name="T6" fmla="*/ 2736 w 2736"/>
                        <a:gd name="T7" fmla="*/ 24 h 504"/>
                        <a:gd name="T8" fmla="*/ 2720 w 2736"/>
                        <a:gd name="T9" fmla="*/ 103 h 504"/>
                        <a:gd name="T10" fmla="*/ 1764 w 2736"/>
                        <a:gd name="T11" fmla="*/ 103 h 504"/>
                        <a:gd name="T12" fmla="*/ 654 w 2736"/>
                        <a:gd name="T13" fmla="*/ 292 h 504"/>
                        <a:gd name="T14" fmla="*/ 0 w 2736"/>
                        <a:gd name="T15" fmla="*/ 504 h 504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 cap="flat" cmpd="sng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88" name="Freeform 82"/>
                    <p:cNvSpPr>
                      <a:spLocks/>
                    </p:cNvSpPr>
                    <p:nvPr/>
                  </p:nvSpPr>
                  <p:spPr bwMode="hidden">
                    <a:xfrm rot="-2777260">
                      <a:off x="3429" y="256"/>
                      <a:ext cx="620" cy="422"/>
                    </a:xfrm>
                    <a:custGeom>
                      <a:avLst/>
                      <a:gdLst>
                        <a:gd name="T0" fmla="*/ 5 w 1769"/>
                        <a:gd name="T1" fmla="*/ 8 h 791"/>
                        <a:gd name="T2" fmla="*/ 485 w 1769"/>
                        <a:gd name="T3" fmla="*/ 56 h 791"/>
                        <a:gd name="T4" fmla="*/ 1157 w 1769"/>
                        <a:gd name="T5" fmla="*/ 200 h 791"/>
                        <a:gd name="T6" fmla="*/ 1611 w 1769"/>
                        <a:gd name="T7" fmla="*/ 432 h 791"/>
                        <a:gd name="T8" fmla="*/ 1756 w 1769"/>
                        <a:gd name="T9" fmla="*/ 609 h 791"/>
                        <a:gd name="T10" fmla="*/ 1689 w 1769"/>
                        <a:gd name="T11" fmla="*/ 787 h 791"/>
                        <a:gd name="T12" fmla="*/ 1589 w 1769"/>
                        <a:gd name="T13" fmla="*/ 632 h 791"/>
                        <a:gd name="T14" fmla="*/ 1389 w 1769"/>
                        <a:gd name="T15" fmla="*/ 454 h 791"/>
                        <a:gd name="T16" fmla="*/ 1109 w 1769"/>
                        <a:gd name="T17" fmla="*/ 296 h 791"/>
                        <a:gd name="T18" fmla="*/ 581 w 1769"/>
                        <a:gd name="T19" fmla="*/ 152 h 791"/>
                        <a:gd name="T20" fmla="*/ 0 w 1769"/>
                        <a:gd name="T21" fmla="*/ 76 h 791"/>
                        <a:gd name="T22" fmla="*/ 5 w 1769"/>
                        <a:gd name="T23" fmla="*/ 8 h 791"/>
                        <a:gd name="T24" fmla="*/ 0 60000 65536"/>
                        <a:gd name="T25" fmla="*/ 0 60000 65536"/>
                        <a:gd name="T26" fmla="*/ 0 60000 65536"/>
                        <a:gd name="T27" fmla="*/ 0 60000 65536"/>
                        <a:gd name="T28" fmla="*/ 0 60000 65536"/>
                        <a:gd name="T29" fmla="*/ 0 60000 65536"/>
                        <a:gd name="T30" fmla="*/ 0 60000 65536"/>
                        <a:gd name="T31" fmla="*/ 0 60000 65536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</a:gdLst>
                      <a:ahLst/>
                      <a:cxnLst>
                        <a:cxn ang="T24">
                          <a:pos x="T0" y="T1"/>
                        </a:cxn>
                        <a:cxn ang="T25">
                          <a:pos x="T2" y="T3"/>
                        </a:cxn>
                        <a:cxn ang="T26">
                          <a:pos x="T4" y="T5"/>
                        </a:cxn>
                        <a:cxn ang="T27">
                          <a:pos x="T6" y="T7"/>
                        </a:cxn>
                        <a:cxn ang="T28">
                          <a:pos x="T8" y="T9"/>
                        </a:cxn>
                        <a:cxn ang="T29">
                          <a:pos x="T10" y="T11"/>
                        </a:cxn>
                        <a:cxn ang="T30">
                          <a:pos x="T12" y="T13"/>
                        </a:cxn>
                        <a:cxn ang="T31">
                          <a:pos x="T14" y="T15"/>
                        </a:cxn>
                        <a:cxn ang="T32">
                          <a:pos x="T16" y="T17"/>
                        </a:cxn>
                        <a:cxn ang="T33">
                          <a:pos x="T18" y="T19"/>
                        </a:cxn>
                        <a:cxn ang="T34">
                          <a:pos x="T20" y="T21"/>
                        </a:cxn>
                        <a:cxn ang="T35">
                          <a:pos x="T22" y="T23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</p:grpSp>
              <p:grpSp>
                <p:nvGrpSpPr>
                  <p:cNvPr id="60" name="Group 83"/>
                  <p:cNvGrpSpPr>
                    <a:grpSpLocks/>
                  </p:cNvGrpSpPr>
                  <p:nvPr/>
                </p:nvGrpSpPr>
                <p:grpSpPr bwMode="auto">
                  <a:xfrm>
                    <a:off x="2805" y="7"/>
                    <a:ext cx="241" cy="1442"/>
                    <a:chOff x="2731" y="35"/>
                    <a:chExt cx="241" cy="1442"/>
                  </a:xfrm>
                </p:grpSpPr>
                <p:sp>
                  <p:nvSpPr>
                    <p:cNvPr id="85" name="Freeform 84"/>
                    <p:cNvSpPr>
                      <a:spLocks/>
                    </p:cNvSpPr>
                    <p:nvPr/>
                  </p:nvSpPr>
                  <p:spPr bwMode="hidden">
                    <a:xfrm rot="-4903748">
                      <a:off x="2297" y="957"/>
                      <a:ext cx="954" cy="86"/>
                    </a:xfrm>
                    <a:custGeom>
                      <a:avLst/>
                      <a:gdLst>
                        <a:gd name="T0" fmla="*/ 0 w 2736"/>
                        <a:gd name="T1" fmla="*/ 504 h 504"/>
                        <a:gd name="T2" fmla="*/ 864 w 2736"/>
                        <a:gd name="T3" fmla="*/ 168 h 504"/>
                        <a:gd name="T4" fmla="*/ 1776 w 2736"/>
                        <a:gd name="T5" fmla="*/ 24 h 504"/>
                        <a:gd name="T6" fmla="*/ 2736 w 2736"/>
                        <a:gd name="T7" fmla="*/ 24 h 504"/>
                        <a:gd name="T8" fmla="*/ 2720 w 2736"/>
                        <a:gd name="T9" fmla="*/ 103 h 504"/>
                        <a:gd name="T10" fmla="*/ 1764 w 2736"/>
                        <a:gd name="T11" fmla="*/ 103 h 504"/>
                        <a:gd name="T12" fmla="*/ 654 w 2736"/>
                        <a:gd name="T13" fmla="*/ 292 h 504"/>
                        <a:gd name="T14" fmla="*/ 0 w 2736"/>
                        <a:gd name="T15" fmla="*/ 504 h 504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 cap="flat" cmpd="sng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86" name="Freeform 85"/>
                    <p:cNvSpPr>
                      <a:spLocks/>
                    </p:cNvSpPr>
                    <p:nvPr/>
                  </p:nvSpPr>
                  <p:spPr bwMode="hidden">
                    <a:xfrm rot="-4903748">
                      <a:off x="2649" y="223"/>
                      <a:ext cx="511" cy="135"/>
                    </a:xfrm>
                    <a:custGeom>
                      <a:avLst/>
                      <a:gdLst>
                        <a:gd name="T0" fmla="*/ 5 w 1769"/>
                        <a:gd name="T1" fmla="*/ 8 h 791"/>
                        <a:gd name="T2" fmla="*/ 485 w 1769"/>
                        <a:gd name="T3" fmla="*/ 56 h 791"/>
                        <a:gd name="T4" fmla="*/ 1157 w 1769"/>
                        <a:gd name="T5" fmla="*/ 200 h 791"/>
                        <a:gd name="T6" fmla="*/ 1611 w 1769"/>
                        <a:gd name="T7" fmla="*/ 432 h 791"/>
                        <a:gd name="T8" fmla="*/ 1756 w 1769"/>
                        <a:gd name="T9" fmla="*/ 609 h 791"/>
                        <a:gd name="T10" fmla="*/ 1689 w 1769"/>
                        <a:gd name="T11" fmla="*/ 787 h 791"/>
                        <a:gd name="T12" fmla="*/ 1589 w 1769"/>
                        <a:gd name="T13" fmla="*/ 632 h 791"/>
                        <a:gd name="T14" fmla="*/ 1389 w 1769"/>
                        <a:gd name="T15" fmla="*/ 454 h 791"/>
                        <a:gd name="T16" fmla="*/ 1109 w 1769"/>
                        <a:gd name="T17" fmla="*/ 296 h 791"/>
                        <a:gd name="T18" fmla="*/ 581 w 1769"/>
                        <a:gd name="T19" fmla="*/ 152 h 791"/>
                        <a:gd name="T20" fmla="*/ 0 w 1769"/>
                        <a:gd name="T21" fmla="*/ 76 h 791"/>
                        <a:gd name="T22" fmla="*/ 5 w 1769"/>
                        <a:gd name="T23" fmla="*/ 8 h 791"/>
                        <a:gd name="T24" fmla="*/ 0 60000 65536"/>
                        <a:gd name="T25" fmla="*/ 0 60000 65536"/>
                        <a:gd name="T26" fmla="*/ 0 60000 65536"/>
                        <a:gd name="T27" fmla="*/ 0 60000 65536"/>
                        <a:gd name="T28" fmla="*/ 0 60000 65536"/>
                        <a:gd name="T29" fmla="*/ 0 60000 65536"/>
                        <a:gd name="T30" fmla="*/ 0 60000 65536"/>
                        <a:gd name="T31" fmla="*/ 0 60000 65536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</a:gdLst>
                      <a:ahLst/>
                      <a:cxnLst>
                        <a:cxn ang="T24">
                          <a:pos x="T0" y="T1"/>
                        </a:cxn>
                        <a:cxn ang="T25">
                          <a:pos x="T2" y="T3"/>
                        </a:cxn>
                        <a:cxn ang="T26">
                          <a:pos x="T4" y="T5"/>
                        </a:cxn>
                        <a:cxn ang="T27">
                          <a:pos x="T6" y="T7"/>
                        </a:cxn>
                        <a:cxn ang="T28">
                          <a:pos x="T8" y="T9"/>
                        </a:cxn>
                        <a:cxn ang="T29">
                          <a:pos x="T10" y="T11"/>
                        </a:cxn>
                        <a:cxn ang="T30">
                          <a:pos x="T12" y="T13"/>
                        </a:cxn>
                        <a:cxn ang="T31">
                          <a:pos x="T14" y="T15"/>
                        </a:cxn>
                        <a:cxn ang="T32">
                          <a:pos x="T16" y="T17"/>
                        </a:cxn>
                        <a:cxn ang="T33">
                          <a:pos x="T18" y="T19"/>
                        </a:cxn>
                        <a:cxn ang="T34">
                          <a:pos x="T20" y="T21"/>
                        </a:cxn>
                        <a:cxn ang="T35">
                          <a:pos x="T22" y="T23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</p:grpSp>
              <p:grpSp>
                <p:nvGrpSpPr>
                  <p:cNvPr id="61" name="Group 86"/>
                  <p:cNvGrpSpPr>
                    <a:grpSpLocks/>
                  </p:cNvGrpSpPr>
                  <p:nvPr/>
                </p:nvGrpSpPr>
                <p:grpSpPr bwMode="auto">
                  <a:xfrm>
                    <a:off x="1021" y="1740"/>
                    <a:ext cx="1079" cy="2445"/>
                    <a:chOff x="947" y="1768"/>
                    <a:chExt cx="1079" cy="2445"/>
                  </a:xfrm>
                </p:grpSpPr>
                <p:sp>
                  <p:nvSpPr>
                    <p:cNvPr id="83" name="Freeform 87"/>
                    <p:cNvSpPr>
                      <a:spLocks/>
                    </p:cNvSpPr>
                    <p:nvPr/>
                  </p:nvSpPr>
                  <p:spPr bwMode="hidden">
                    <a:xfrm rot="18335692" flipH="1">
                      <a:off x="1007" y="2476"/>
                      <a:ext cx="1728" cy="311"/>
                    </a:xfrm>
                    <a:custGeom>
                      <a:avLst/>
                      <a:gdLst>
                        <a:gd name="T0" fmla="*/ 0 w 2736"/>
                        <a:gd name="T1" fmla="*/ 504 h 504"/>
                        <a:gd name="T2" fmla="*/ 864 w 2736"/>
                        <a:gd name="T3" fmla="*/ 168 h 504"/>
                        <a:gd name="T4" fmla="*/ 1776 w 2736"/>
                        <a:gd name="T5" fmla="*/ 24 h 504"/>
                        <a:gd name="T6" fmla="*/ 2736 w 2736"/>
                        <a:gd name="T7" fmla="*/ 24 h 504"/>
                        <a:gd name="T8" fmla="*/ 2720 w 2736"/>
                        <a:gd name="T9" fmla="*/ 103 h 504"/>
                        <a:gd name="T10" fmla="*/ 1764 w 2736"/>
                        <a:gd name="T11" fmla="*/ 103 h 504"/>
                        <a:gd name="T12" fmla="*/ 654 w 2736"/>
                        <a:gd name="T13" fmla="*/ 292 h 504"/>
                        <a:gd name="T14" fmla="*/ 0 w 2736"/>
                        <a:gd name="T15" fmla="*/ 504 h 504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 cap="flat" cmpd="sng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84" name="Freeform 88"/>
                    <p:cNvSpPr>
                      <a:spLocks/>
                    </p:cNvSpPr>
                    <p:nvPr/>
                  </p:nvSpPr>
                  <p:spPr bwMode="hidden">
                    <a:xfrm rot="18335692" flipH="1">
                      <a:off x="731" y="3507"/>
                      <a:ext cx="922" cy="490"/>
                    </a:xfrm>
                    <a:custGeom>
                      <a:avLst/>
                      <a:gdLst>
                        <a:gd name="T0" fmla="*/ 5 w 1769"/>
                        <a:gd name="T1" fmla="*/ 8 h 791"/>
                        <a:gd name="T2" fmla="*/ 485 w 1769"/>
                        <a:gd name="T3" fmla="*/ 56 h 791"/>
                        <a:gd name="T4" fmla="*/ 1157 w 1769"/>
                        <a:gd name="T5" fmla="*/ 200 h 791"/>
                        <a:gd name="T6" fmla="*/ 1611 w 1769"/>
                        <a:gd name="T7" fmla="*/ 432 h 791"/>
                        <a:gd name="T8" fmla="*/ 1756 w 1769"/>
                        <a:gd name="T9" fmla="*/ 609 h 791"/>
                        <a:gd name="T10" fmla="*/ 1689 w 1769"/>
                        <a:gd name="T11" fmla="*/ 787 h 791"/>
                        <a:gd name="T12" fmla="*/ 1589 w 1769"/>
                        <a:gd name="T13" fmla="*/ 632 h 791"/>
                        <a:gd name="T14" fmla="*/ 1389 w 1769"/>
                        <a:gd name="T15" fmla="*/ 454 h 791"/>
                        <a:gd name="T16" fmla="*/ 1109 w 1769"/>
                        <a:gd name="T17" fmla="*/ 296 h 791"/>
                        <a:gd name="T18" fmla="*/ 581 w 1769"/>
                        <a:gd name="T19" fmla="*/ 152 h 791"/>
                        <a:gd name="T20" fmla="*/ 0 w 1769"/>
                        <a:gd name="T21" fmla="*/ 76 h 791"/>
                        <a:gd name="T22" fmla="*/ 5 w 1769"/>
                        <a:gd name="T23" fmla="*/ 8 h 791"/>
                        <a:gd name="T24" fmla="*/ 0 60000 65536"/>
                        <a:gd name="T25" fmla="*/ 0 60000 65536"/>
                        <a:gd name="T26" fmla="*/ 0 60000 65536"/>
                        <a:gd name="T27" fmla="*/ 0 60000 65536"/>
                        <a:gd name="T28" fmla="*/ 0 60000 65536"/>
                        <a:gd name="T29" fmla="*/ 0 60000 65536"/>
                        <a:gd name="T30" fmla="*/ 0 60000 65536"/>
                        <a:gd name="T31" fmla="*/ 0 60000 65536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</a:gdLst>
                      <a:ahLst/>
                      <a:cxnLst>
                        <a:cxn ang="T24">
                          <a:pos x="T0" y="T1"/>
                        </a:cxn>
                        <a:cxn ang="T25">
                          <a:pos x="T2" y="T3"/>
                        </a:cxn>
                        <a:cxn ang="T26">
                          <a:pos x="T4" y="T5"/>
                        </a:cxn>
                        <a:cxn ang="T27">
                          <a:pos x="T6" y="T7"/>
                        </a:cxn>
                        <a:cxn ang="T28">
                          <a:pos x="T8" y="T9"/>
                        </a:cxn>
                        <a:cxn ang="T29">
                          <a:pos x="T10" y="T11"/>
                        </a:cxn>
                        <a:cxn ang="T30">
                          <a:pos x="T12" y="T13"/>
                        </a:cxn>
                        <a:cxn ang="T31">
                          <a:pos x="T14" y="T15"/>
                        </a:cxn>
                        <a:cxn ang="T32">
                          <a:pos x="T16" y="T17"/>
                        </a:cxn>
                        <a:cxn ang="T33">
                          <a:pos x="T18" y="T19"/>
                        </a:cxn>
                        <a:cxn ang="T34">
                          <a:pos x="T20" y="T21"/>
                        </a:cxn>
                        <a:cxn ang="T35">
                          <a:pos x="T22" y="T23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 cap="flat" cmpd="sng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</p:grpSp>
              <p:grpSp>
                <p:nvGrpSpPr>
                  <p:cNvPr id="62" name="Group 89"/>
                  <p:cNvGrpSpPr>
                    <a:grpSpLocks/>
                  </p:cNvGrpSpPr>
                  <p:nvPr/>
                </p:nvGrpSpPr>
                <p:grpSpPr bwMode="auto">
                  <a:xfrm>
                    <a:off x="1527" y="1896"/>
                    <a:ext cx="767" cy="2387"/>
                    <a:chOff x="1453" y="1924"/>
                    <a:chExt cx="767" cy="2387"/>
                  </a:xfrm>
                </p:grpSpPr>
                <p:sp>
                  <p:nvSpPr>
                    <p:cNvPr id="81" name="Freeform 90"/>
                    <p:cNvSpPr>
                      <a:spLocks/>
                    </p:cNvSpPr>
                    <p:nvPr/>
                  </p:nvSpPr>
                  <p:spPr bwMode="hidden">
                    <a:xfrm rot="17542885" flipH="1">
                      <a:off x="1267" y="2567"/>
                      <a:ext cx="1596" cy="310"/>
                    </a:xfrm>
                    <a:custGeom>
                      <a:avLst/>
                      <a:gdLst>
                        <a:gd name="T0" fmla="*/ 0 w 2736"/>
                        <a:gd name="T1" fmla="*/ 504 h 504"/>
                        <a:gd name="T2" fmla="*/ 864 w 2736"/>
                        <a:gd name="T3" fmla="*/ 168 h 504"/>
                        <a:gd name="T4" fmla="*/ 1776 w 2736"/>
                        <a:gd name="T5" fmla="*/ 24 h 504"/>
                        <a:gd name="T6" fmla="*/ 2736 w 2736"/>
                        <a:gd name="T7" fmla="*/ 24 h 504"/>
                        <a:gd name="T8" fmla="*/ 2720 w 2736"/>
                        <a:gd name="T9" fmla="*/ 103 h 504"/>
                        <a:gd name="T10" fmla="*/ 1764 w 2736"/>
                        <a:gd name="T11" fmla="*/ 103 h 504"/>
                        <a:gd name="T12" fmla="*/ 654 w 2736"/>
                        <a:gd name="T13" fmla="*/ 292 h 504"/>
                        <a:gd name="T14" fmla="*/ 0 w 2736"/>
                        <a:gd name="T15" fmla="*/ 504 h 504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 cap="flat" cmpd="sng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82" name="Freeform 91"/>
                    <p:cNvSpPr>
                      <a:spLocks/>
                    </p:cNvSpPr>
                    <p:nvPr/>
                  </p:nvSpPr>
                  <p:spPr bwMode="hidden">
                    <a:xfrm rot="17542885" flipH="1">
                      <a:off x="1268" y="3638"/>
                      <a:ext cx="858" cy="488"/>
                    </a:xfrm>
                    <a:custGeom>
                      <a:avLst/>
                      <a:gdLst>
                        <a:gd name="T0" fmla="*/ 5 w 1769"/>
                        <a:gd name="T1" fmla="*/ 8 h 791"/>
                        <a:gd name="T2" fmla="*/ 485 w 1769"/>
                        <a:gd name="T3" fmla="*/ 56 h 791"/>
                        <a:gd name="T4" fmla="*/ 1157 w 1769"/>
                        <a:gd name="T5" fmla="*/ 200 h 791"/>
                        <a:gd name="T6" fmla="*/ 1611 w 1769"/>
                        <a:gd name="T7" fmla="*/ 432 h 791"/>
                        <a:gd name="T8" fmla="*/ 1756 w 1769"/>
                        <a:gd name="T9" fmla="*/ 609 h 791"/>
                        <a:gd name="T10" fmla="*/ 1689 w 1769"/>
                        <a:gd name="T11" fmla="*/ 787 h 791"/>
                        <a:gd name="T12" fmla="*/ 1589 w 1769"/>
                        <a:gd name="T13" fmla="*/ 632 h 791"/>
                        <a:gd name="T14" fmla="*/ 1389 w 1769"/>
                        <a:gd name="T15" fmla="*/ 454 h 791"/>
                        <a:gd name="T16" fmla="*/ 1109 w 1769"/>
                        <a:gd name="T17" fmla="*/ 296 h 791"/>
                        <a:gd name="T18" fmla="*/ 581 w 1769"/>
                        <a:gd name="T19" fmla="*/ 152 h 791"/>
                        <a:gd name="T20" fmla="*/ 0 w 1769"/>
                        <a:gd name="T21" fmla="*/ 76 h 791"/>
                        <a:gd name="T22" fmla="*/ 5 w 1769"/>
                        <a:gd name="T23" fmla="*/ 8 h 791"/>
                        <a:gd name="T24" fmla="*/ 0 60000 65536"/>
                        <a:gd name="T25" fmla="*/ 0 60000 65536"/>
                        <a:gd name="T26" fmla="*/ 0 60000 65536"/>
                        <a:gd name="T27" fmla="*/ 0 60000 65536"/>
                        <a:gd name="T28" fmla="*/ 0 60000 65536"/>
                        <a:gd name="T29" fmla="*/ 0 60000 65536"/>
                        <a:gd name="T30" fmla="*/ 0 60000 65536"/>
                        <a:gd name="T31" fmla="*/ 0 60000 65536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</a:gdLst>
                      <a:ahLst/>
                      <a:cxnLst>
                        <a:cxn ang="T24">
                          <a:pos x="T0" y="T1"/>
                        </a:cxn>
                        <a:cxn ang="T25">
                          <a:pos x="T2" y="T3"/>
                        </a:cxn>
                        <a:cxn ang="T26">
                          <a:pos x="T4" y="T5"/>
                        </a:cxn>
                        <a:cxn ang="T27">
                          <a:pos x="T6" y="T7"/>
                        </a:cxn>
                        <a:cxn ang="T28">
                          <a:pos x="T8" y="T9"/>
                        </a:cxn>
                        <a:cxn ang="T29">
                          <a:pos x="T10" y="T11"/>
                        </a:cxn>
                        <a:cxn ang="T30">
                          <a:pos x="T12" y="T13"/>
                        </a:cxn>
                        <a:cxn ang="T31">
                          <a:pos x="T14" y="T15"/>
                        </a:cxn>
                        <a:cxn ang="T32">
                          <a:pos x="T16" y="T17"/>
                        </a:cxn>
                        <a:cxn ang="T33">
                          <a:pos x="T18" y="T19"/>
                        </a:cxn>
                        <a:cxn ang="T34">
                          <a:pos x="T20" y="T21"/>
                        </a:cxn>
                        <a:cxn ang="T35">
                          <a:pos x="T22" y="T23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 cap="flat" cmpd="sng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</p:grpSp>
              <p:grpSp>
                <p:nvGrpSpPr>
                  <p:cNvPr id="63" name="Group 92"/>
                  <p:cNvGrpSpPr>
                    <a:grpSpLocks/>
                  </p:cNvGrpSpPr>
                  <p:nvPr/>
                </p:nvGrpSpPr>
                <p:grpSpPr bwMode="auto">
                  <a:xfrm rot="88588">
                    <a:off x="2026" y="1942"/>
                    <a:ext cx="475" cy="2329"/>
                    <a:chOff x="1913" y="1967"/>
                    <a:chExt cx="509" cy="2604"/>
                  </a:xfrm>
                </p:grpSpPr>
                <p:sp>
                  <p:nvSpPr>
                    <p:cNvPr id="79" name="Freeform 93"/>
                    <p:cNvSpPr>
                      <a:spLocks/>
                    </p:cNvSpPr>
                    <p:nvPr/>
                  </p:nvSpPr>
                  <p:spPr bwMode="hidden">
                    <a:xfrm rot="16782062" flipH="1">
                      <a:off x="1412" y="2674"/>
                      <a:ext cx="1715" cy="301"/>
                    </a:xfrm>
                    <a:custGeom>
                      <a:avLst/>
                      <a:gdLst>
                        <a:gd name="T0" fmla="*/ 0 w 2736"/>
                        <a:gd name="T1" fmla="*/ 504 h 504"/>
                        <a:gd name="T2" fmla="*/ 864 w 2736"/>
                        <a:gd name="T3" fmla="*/ 168 h 504"/>
                        <a:gd name="T4" fmla="*/ 1776 w 2736"/>
                        <a:gd name="T5" fmla="*/ 24 h 504"/>
                        <a:gd name="T6" fmla="*/ 2736 w 2736"/>
                        <a:gd name="T7" fmla="*/ 24 h 504"/>
                        <a:gd name="T8" fmla="*/ 2720 w 2736"/>
                        <a:gd name="T9" fmla="*/ 103 h 504"/>
                        <a:gd name="T10" fmla="*/ 1764 w 2736"/>
                        <a:gd name="T11" fmla="*/ 103 h 504"/>
                        <a:gd name="T12" fmla="*/ 654 w 2736"/>
                        <a:gd name="T13" fmla="*/ 292 h 504"/>
                        <a:gd name="T14" fmla="*/ 0 w 2736"/>
                        <a:gd name="T15" fmla="*/ 504 h 504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 cap="flat" cmpd="sng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80" name="Freeform 94"/>
                    <p:cNvSpPr>
                      <a:spLocks/>
                    </p:cNvSpPr>
                    <p:nvPr/>
                  </p:nvSpPr>
                  <p:spPr bwMode="hidden">
                    <a:xfrm rot="16782062" flipH="1">
                      <a:off x="1687" y="3878"/>
                      <a:ext cx="917" cy="469"/>
                    </a:xfrm>
                    <a:custGeom>
                      <a:avLst/>
                      <a:gdLst>
                        <a:gd name="T0" fmla="*/ 5 w 1769"/>
                        <a:gd name="T1" fmla="*/ 8 h 791"/>
                        <a:gd name="T2" fmla="*/ 485 w 1769"/>
                        <a:gd name="T3" fmla="*/ 56 h 791"/>
                        <a:gd name="T4" fmla="*/ 1157 w 1769"/>
                        <a:gd name="T5" fmla="*/ 200 h 791"/>
                        <a:gd name="T6" fmla="*/ 1611 w 1769"/>
                        <a:gd name="T7" fmla="*/ 432 h 791"/>
                        <a:gd name="T8" fmla="*/ 1756 w 1769"/>
                        <a:gd name="T9" fmla="*/ 609 h 791"/>
                        <a:gd name="T10" fmla="*/ 1689 w 1769"/>
                        <a:gd name="T11" fmla="*/ 787 h 791"/>
                        <a:gd name="T12" fmla="*/ 1589 w 1769"/>
                        <a:gd name="T13" fmla="*/ 632 h 791"/>
                        <a:gd name="T14" fmla="*/ 1389 w 1769"/>
                        <a:gd name="T15" fmla="*/ 454 h 791"/>
                        <a:gd name="T16" fmla="*/ 1109 w 1769"/>
                        <a:gd name="T17" fmla="*/ 296 h 791"/>
                        <a:gd name="T18" fmla="*/ 581 w 1769"/>
                        <a:gd name="T19" fmla="*/ 152 h 791"/>
                        <a:gd name="T20" fmla="*/ 0 w 1769"/>
                        <a:gd name="T21" fmla="*/ 76 h 791"/>
                        <a:gd name="T22" fmla="*/ 5 w 1769"/>
                        <a:gd name="T23" fmla="*/ 8 h 791"/>
                        <a:gd name="T24" fmla="*/ 0 60000 65536"/>
                        <a:gd name="T25" fmla="*/ 0 60000 65536"/>
                        <a:gd name="T26" fmla="*/ 0 60000 65536"/>
                        <a:gd name="T27" fmla="*/ 0 60000 65536"/>
                        <a:gd name="T28" fmla="*/ 0 60000 65536"/>
                        <a:gd name="T29" fmla="*/ 0 60000 65536"/>
                        <a:gd name="T30" fmla="*/ 0 60000 65536"/>
                        <a:gd name="T31" fmla="*/ 0 60000 65536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</a:gdLst>
                      <a:ahLst/>
                      <a:cxnLst>
                        <a:cxn ang="T24">
                          <a:pos x="T0" y="T1"/>
                        </a:cxn>
                        <a:cxn ang="T25">
                          <a:pos x="T2" y="T3"/>
                        </a:cxn>
                        <a:cxn ang="T26">
                          <a:pos x="T4" y="T5"/>
                        </a:cxn>
                        <a:cxn ang="T27">
                          <a:pos x="T6" y="T7"/>
                        </a:cxn>
                        <a:cxn ang="T28">
                          <a:pos x="T8" y="T9"/>
                        </a:cxn>
                        <a:cxn ang="T29">
                          <a:pos x="T10" y="T11"/>
                        </a:cxn>
                        <a:cxn ang="T30">
                          <a:pos x="T12" y="T13"/>
                        </a:cxn>
                        <a:cxn ang="T31">
                          <a:pos x="T14" y="T15"/>
                        </a:cxn>
                        <a:cxn ang="T32">
                          <a:pos x="T16" y="T17"/>
                        </a:cxn>
                        <a:cxn ang="T33">
                          <a:pos x="T18" y="T19"/>
                        </a:cxn>
                        <a:cxn ang="T34">
                          <a:pos x="T20" y="T21"/>
                        </a:cxn>
                        <a:cxn ang="T35">
                          <a:pos x="T22" y="T23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 cap="flat" cmpd="sng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</p:grpSp>
              <p:grpSp>
                <p:nvGrpSpPr>
                  <p:cNvPr id="64" name="Group 95"/>
                  <p:cNvGrpSpPr>
                    <a:grpSpLocks/>
                  </p:cNvGrpSpPr>
                  <p:nvPr/>
                </p:nvGrpSpPr>
                <p:grpSpPr bwMode="auto">
                  <a:xfrm>
                    <a:off x="3410" y="1690"/>
                    <a:ext cx="1123" cy="2418"/>
                    <a:chOff x="3336" y="1718"/>
                    <a:chExt cx="1123" cy="2418"/>
                  </a:xfrm>
                </p:grpSpPr>
                <p:sp>
                  <p:nvSpPr>
                    <p:cNvPr id="77" name="Freeform 96"/>
                    <p:cNvSpPr>
                      <a:spLocks/>
                    </p:cNvSpPr>
                    <p:nvPr/>
                  </p:nvSpPr>
                  <p:spPr bwMode="hidden">
                    <a:xfrm rot="3144576">
                      <a:off x="2630" y="2424"/>
                      <a:ext cx="1723" cy="311"/>
                    </a:xfrm>
                    <a:custGeom>
                      <a:avLst/>
                      <a:gdLst>
                        <a:gd name="T0" fmla="*/ 0 w 2736"/>
                        <a:gd name="T1" fmla="*/ 504 h 504"/>
                        <a:gd name="T2" fmla="*/ 864 w 2736"/>
                        <a:gd name="T3" fmla="*/ 168 h 504"/>
                        <a:gd name="T4" fmla="*/ 1776 w 2736"/>
                        <a:gd name="T5" fmla="*/ 24 h 504"/>
                        <a:gd name="T6" fmla="*/ 2736 w 2736"/>
                        <a:gd name="T7" fmla="*/ 24 h 504"/>
                        <a:gd name="T8" fmla="*/ 2720 w 2736"/>
                        <a:gd name="T9" fmla="*/ 103 h 504"/>
                        <a:gd name="T10" fmla="*/ 1764 w 2736"/>
                        <a:gd name="T11" fmla="*/ 103 h 504"/>
                        <a:gd name="T12" fmla="*/ 654 w 2736"/>
                        <a:gd name="T13" fmla="*/ 292 h 504"/>
                        <a:gd name="T14" fmla="*/ 0 w 2736"/>
                        <a:gd name="T15" fmla="*/ 504 h 504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78" name="Freeform 97"/>
                    <p:cNvSpPr>
                      <a:spLocks/>
                    </p:cNvSpPr>
                    <p:nvPr/>
                  </p:nvSpPr>
                  <p:spPr bwMode="hidden">
                    <a:xfrm rot="3144576">
                      <a:off x="3752" y="3430"/>
                      <a:ext cx="923" cy="490"/>
                    </a:xfrm>
                    <a:custGeom>
                      <a:avLst/>
                      <a:gdLst>
                        <a:gd name="T0" fmla="*/ 5 w 1769"/>
                        <a:gd name="T1" fmla="*/ 8 h 791"/>
                        <a:gd name="T2" fmla="*/ 485 w 1769"/>
                        <a:gd name="T3" fmla="*/ 56 h 791"/>
                        <a:gd name="T4" fmla="*/ 1157 w 1769"/>
                        <a:gd name="T5" fmla="*/ 200 h 791"/>
                        <a:gd name="T6" fmla="*/ 1611 w 1769"/>
                        <a:gd name="T7" fmla="*/ 432 h 791"/>
                        <a:gd name="T8" fmla="*/ 1756 w 1769"/>
                        <a:gd name="T9" fmla="*/ 609 h 791"/>
                        <a:gd name="T10" fmla="*/ 1689 w 1769"/>
                        <a:gd name="T11" fmla="*/ 787 h 791"/>
                        <a:gd name="T12" fmla="*/ 1589 w 1769"/>
                        <a:gd name="T13" fmla="*/ 632 h 791"/>
                        <a:gd name="T14" fmla="*/ 1389 w 1769"/>
                        <a:gd name="T15" fmla="*/ 454 h 791"/>
                        <a:gd name="T16" fmla="*/ 1109 w 1769"/>
                        <a:gd name="T17" fmla="*/ 296 h 791"/>
                        <a:gd name="T18" fmla="*/ 581 w 1769"/>
                        <a:gd name="T19" fmla="*/ 152 h 791"/>
                        <a:gd name="T20" fmla="*/ 0 w 1769"/>
                        <a:gd name="T21" fmla="*/ 76 h 791"/>
                        <a:gd name="T22" fmla="*/ 5 w 1769"/>
                        <a:gd name="T23" fmla="*/ 8 h 791"/>
                        <a:gd name="T24" fmla="*/ 0 60000 65536"/>
                        <a:gd name="T25" fmla="*/ 0 60000 65536"/>
                        <a:gd name="T26" fmla="*/ 0 60000 65536"/>
                        <a:gd name="T27" fmla="*/ 0 60000 65536"/>
                        <a:gd name="T28" fmla="*/ 0 60000 65536"/>
                        <a:gd name="T29" fmla="*/ 0 60000 65536"/>
                        <a:gd name="T30" fmla="*/ 0 60000 65536"/>
                        <a:gd name="T31" fmla="*/ 0 60000 65536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</a:gdLst>
                      <a:ahLst/>
                      <a:cxnLst>
                        <a:cxn ang="T24">
                          <a:pos x="T0" y="T1"/>
                        </a:cxn>
                        <a:cxn ang="T25">
                          <a:pos x="T2" y="T3"/>
                        </a:cxn>
                        <a:cxn ang="T26">
                          <a:pos x="T4" y="T5"/>
                        </a:cxn>
                        <a:cxn ang="T27">
                          <a:pos x="T6" y="T7"/>
                        </a:cxn>
                        <a:cxn ang="T28">
                          <a:pos x="T8" y="T9"/>
                        </a:cxn>
                        <a:cxn ang="T29">
                          <a:pos x="T10" y="T11"/>
                        </a:cxn>
                        <a:cxn ang="T30">
                          <a:pos x="T12" y="T13"/>
                        </a:cxn>
                        <a:cxn ang="T31">
                          <a:pos x="T14" y="T15"/>
                        </a:cxn>
                        <a:cxn ang="T32">
                          <a:pos x="T16" y="T17"/>
                        </a:cxn>
                        <a:cxn ang="T33">
                          <a:pos x="T18" y="T19"/>
                        </a:cxn>
                        <a:cxn ang="T34">
                          <a:pos x="T20" y="T21"/>
                        </a:cxn>
                        <a:cxn ang="T35">
                          <a:pos x="T22" y="T23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 cap="flat" cmpd="sng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</p:grpSp>
              <p:grpSp>
                <p:nvGrpSpPr>
                  <p:cNvPr id="65" name="Group 98"/>
                  <p:cNvGrpSpPr>
                    <a:grpSpLocks/>
                  </p:cNvGrpSpPr>
                  <p:nvPr/>
                </p:nvGrpSpPr>
                <p:grpSpPr bwMode="auto">
                  <a:xfrm>
                    <a:off x="3254" y="1832"/>
                    <a:ext cx="882" cy="2432"/>
                    <a:chOff x="3180" y="1860"/>
                    <a:chExt cx="882" cy="2432"/>
                  </a:xfrm>
                </p:grpSpPr>
                <p:sp>
                  <p:nvSpPr>
                    <p:cNvPr id="75" name="Freeform 99"/>
                    <p:cNvSpPr>
                      <a:spLocks/>
                    </p:cNvSpPr>
                    <p:nvPr/>
                  </p:nvSpPr>
                  <p:spPr bwMode="hidden">
                    <a:xfrm rot="3745735">
                      <a:off x="2505" y="2535"/>
                      <a:ext cx="1650" cy="300"/>
                    </a:xfrm>
                    <a:custGeom>
                      <a:avLst/>
                      <a:gdLst>
                        <a:gd name="T0" fmla="*/ 0 w 2736"/>
                        <a:gd name="T1" fmla="*/ 504 h 504"/>
                        <a:gd name="T2" fmla="*/ 864 w 2736"/>
                        <a:gd name="T3" fmla="*/ 168 h 504"/>
                        <a:gd name="T4" fmla="*/ 1776 w 2736"/>
                        <a:gd name="T5" fmla="*/ 24 h 504"/>
                        <a:gd name="T6" fmla="*/ 2736 w 2736"/>
                        <a:gd name="T7" fmla="*/ 24 h 504"/>
                        <a:gd name="T8" fmla="*/ 2720 w 2736"/>
                        <a:gd name="T9" fmla="*/ 103 h 504"/>
                        <a:gd name="T10" fmla="*/ 1764 w 2736"/>
                        <a:gd name="T11" fmla="*/ 103 h 504"/>
                        <a:gd name="T12" fmla="*/ 654 w 2736"/>
                        <a:gd name="T13" fmla="*/ 292 h 504"/>
                        <a:gd name="T14" fmla="*/ 0 w 2736"/>
                        <a:gd name="T15" fmla="*/ 504 h 504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76" name="Freeform 100"/>
                    <p:cNvSpPr>
                      <a:spLocks/>
                    </p:cNvSpPr>
                    <p:nvPr/>
                  </p:nvSpPr>
                  <p:spPr bwMode="hidden">
                    <a:xfrm rot="3745735">
                      <a:off x="3387" y="3617"/>
                      <a:ext cx="883" cy="467"/>
                    </a:xfrm>
                    <a:custGeom>
                      <a:avLst/>
                      <a:gdLst>
                        <a:gd name="T0" fmla="*/ 5 w 1769"/>
                        <a:gd name="T1" fmla="*/ 8 h 791"/>
                        <a:gd name="T2" fmla="*/ 485 w 1769"/>
                        <a:gd name="T3" fmla="*/ 56 h 791"/>
                        <a:gd name="T4" fmla="*/ 1157 w 1769"/>
                        <a:gd name="T5" fmla="*/ 200 h 791"/>
                        <a:gd name="T6" fmla="*/ 1611 w 1769"/>
                        <a:gd name="T7" fmla="*/ 432 h 791"/>
                        <a:gd name="T8" fmla="*/ 1756 w 1769"/>
                        <a:gd name="T9" fmla="*/ 609 h 791"/>
                        <a:gd name="T10" fmla="*/ 1689 w 1769"/>
                        <a:gd name="T11" fmla="*/ 787 h 791"/>
                        <a:gd name="T12" fmla="*/ 1589 w 1769"/>
                        <a:gd name="T13" fmla="*/ 632 h 791"/>
                        <a:gd name="T14" fmla="*/ 1389 w 1769"/>
                        <a:gd name="T15" fmla="*/ 454 h 791"/>
                        <a:gd name="T16" fmla="*/ 1109 w 1769"/>
                        <a:gd name="T17" fmla="*/ 296 h 791"/>
                        <a:gd name="T18" fmla="*/ 581 w 1769"/>
                        <a:gd name="T19" fmla="*/ 152 h 791"/>
                        <a:gd name="T20" fmla="*/ 0 w 1769"/>
                        <a:gd name="T21" fmla="*/ 76 h 791"/>
                        <a:gd name="T22" fmla="*/ 5 w 1769"/>
                        <a:gd name="T23" fmla="*/ 8 h 791"/>
                        <a:gd name="T24" fmla="*/ 0 60000 65536"/>
                        <a:gd name="T25" fmla="*/ 0 60000 65536"/>
                        <a:gd name="T26" fmla="*/ 0 60000 65536"/>
                        <a:gd name="T27" fmla="*/ 0 60000 65536"/>
                        <a:gd name="T28" fmla="*/ 0 60000 65536"/>
                        <a:gd name="T29" fmla="*/ 0 60000 65536"/>
                        <a:gd name="T30" fmla="*/ 0 60000 65536"/>
                        <a:gd name="T31" fmla="*/ 0 60000 65536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</a:gdLst>
                      <a:ahLst/>
                      <a:cxnLst>
                        <a:cxn ang="T24">
                          <a:pos x="T0" y="T1"/>
                        </a:cxn>
                        <a:cxn ang="T25">
                          <a:pos x="T2" y="T3"/>
                        </a:cxn>
                        <a:cxn ang="T26">
                          <a:pos x="T4" y="T5"/>
                        </a:cxn>
                        <a:cxn ang="T27">
                          <a:pos x="T6" y="T7"/>
                        </a:cxn>
                        <a:cxn ang="T28">
                          <a:pos x="T8" y="T9"/>
                        </a:cxn>
                        <a:cxn ang="T29">
                          <a:pos x="T10" y="T11"/>
                        </a:cxn>
                        <a:cxn ang="T30">
                          <a:pos x="T12" y="T13"/>
                        </a:cxn>
                        <a:cxn ang="T31">
                          <a:pos x="T14" y="T15"/>
                        </a:cxn>
                        <a:cxn ang="T32">
                          <a:pos x="T16" y="T17"/>
                        </a:cxn>
                        <a:cxn ang="T33">
                          <a:pos x="T18" y="T19"/>
                        </a:cxn>
                        <a:cxn ang="T34">
                          <a:pos x="T20" y="T21"/>
                        </a:cxn>
                        <a:cxn ang="T35">
                          <a:pos x="T22" y="T23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 cap="flat" cmpd="sng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</p:grpSp>
              <p:grpSp>
                <p:nvGrpSpPr>
                  <p:cNvPr id="66" name="Group 101"/>
                  <p:cNvGrpSpPr>
                    <a:grpSpLocks/>
                  </p:cNvGrpSpPr>
                  <p:nvPr/>
                </p:nvGrpSpPr>
                <p:grpSpPr bwMode="auto">
                  <a:xfrm>
                    <a:off x="3080" y="1953"/>
                    <a:ext cx="622" cy="2384"/>
                    <a:chOff x="3006" y="1981"/>
                    <a:chExt cx="622" cy="2384"/>
                  </a:xfrm>
                </p:grpSpPr>
                <p:sp>
                  <p:nvSpPr>
                    <p:cNvPr id="73" name="Freeform 102"/>
                    <p:cNvSpPr>
                      <a:spLocks/>
                    </p:cNvSpPr>
                    <p:nvPr/>
                  </p:nvSpPr>
                  <p:spPr bwMode="hidden">
                    <a:xfrm rot="4286818">
                      <a:off x="2329" y="2658"/>
                      <a:ext cx="1600" cy="246"/>
                    </a:xfrm>
                    <a:custGeom>
                      <a:avLst/>
                      <a:gdLst>
                        <a:gd name="T0" fmla="*/ 0 w 2736"/>
                        <a:gd name="T1" fmla="*/ 504 h 504"/>
                        <a:gd name="T2" fmla="*/ 864 w 2736"/>
                        <a:gd name="T3" fmla="*/ 168 h 504"/>
                        <a:gd name="T4" fmla="*/ 1776 w 2736"/>
                        <a:gd name="T5" fmla="*/ 24 h 504"/>
                        <a:gd name="T6" fmla="*/ 2736 w 2736"/>
                        <a:gd name="T7" fmla="*/ 24 h 504"/>
                        <a:gd name="T8" fmla="*/ 2720 w 2736"/>
                        <a:gd name="T9" fmla="*/ 103 h 504"/>
                        <a:gd name="T10" fmla="*/ 1764 w 2736"/>
                        <a:gd name="T11" fmla="*/ 103 h 504"/>
                        <a:gd name="T12" fmla="*/ 654 w 2736"/>
                        <a:gd name="T13" fmla="*/ 292 h 504"/>
                        <a:gd name="T14" fmla="*/ 0 w 2736"/>
                        <a:gd name="T15" fmla="*/ 504 h 504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74" name="Freeform 103"/>
                    <p:cNvSpPr>
                      <a:spLocks/>
                    </p:cNvSpPr>
                    <p:nvPr/>
                  </p:nvSpPr>
                  <p:spPr bwMode="hidden">
                    <a:xfrm rot="4286818">
                      <a:off x="3005" y="3743"/>
                      <a:ext cx="859" cy="386"/>
                    </a:xfrm>
                    <a:custGeom>
                      <a:avLst/>
                      <a:gdLst>
                        <a:gd name="T0" fmla="*/ 5 w 1769"/>
                        <a:gd name="T1" fmla="*/ 8 h 791"/>
                        <a:gd name="T2" fmla="*/ 485 w 1769"/>
                        <a:gd name="T3" fmla="*/ 56 h 791"/>
                        <a:gd name="T4" fmla="*/ 1157 w 1769"/>
                        <a:gd name="T5" fmla="*/ 200 h 791"/>
                        <a:gd name="T6" fmla="*/ 1611 w 1769"/>
                        <a:gd name="T7" fmla="*/ 432 h 791"/>
                        <a:gd name="T8" fmla="*/ 1756 w 1769"/>
                        <a:gd name="T9" fmla="*/ 609 h 791"/>
                        <a:gd name="T10" fmla="*/ 1689 w 1769"/>
                        <a:gd name="T11" fmla="*/ 787 h 791"/>
                        <a:gd name="T12" fmla="*/ 1589 w 1769"/>
                        <a:gd name="T13" fmla="*/ 632 h 791"/>
                        <a:gd name="T14" fmla="*/ 1389 w 1769"/>
                        <a:gd name="T15" fmla="*/ 454 h 791"/>
                        <a:gd name="T16" fmla="*/ 1109 w 1769"/>
                        <a:gd name="T17" fmla="*/ 296 h 791"/>
                        <a:gd name="T18" fmla="*/ 581 w 1769"/>
                        <a:gd name="T19" fmla="*/ 152 h 791"/>
                        <a:gd name="T20" fmla="*/ 0 w 1769"/>
                        <a:gd name="T21" fmla="*/ 76 h 791"/>
                        <a:gd name="T22" fmla="*/ 5 w 1769"/>
                        <a:gd name="T23" fmla="*/ 8 h 791"/>
                        <a:gd name="T24" fmla="*/ 0 60000 65536"/>
                        <a:gd name="T25" fmla="*/ 0 60000 65536"/>
                        <a:gd name="T26" fmla="*/ 0 60000 65536"/>
                        <a:gd name="T27" fmla="*/ 0 60000 65536"/>
                        <a:gd name="T28" fmla="*/ 0 60000 65536"/>
                        <a:gd name="T29" fmla="*/ 0 60000 65536"/>
                        <a:gd name="T30" fmla="*/ 0 60000 65536"/>
                        <a:gd name="T31" fmla="*/ 0 60000 65536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</a:gdLst>
                      <a:ahLst/>
                      <a:cxnLst>
                        <a:cxn ang="T24">
                          <a:pos x="T0" y="T1"/>
                        </a:cxn>
                        <a:cxn ang="T25">
                          <a:pos x="T2" y="T3"/>
                        </a:cxn>
                        <a:cxn ang="T26">
                          <a:pos x="T4" y="T5"/>
                        </a:cxn>
                        <a:cxn ang="T27">
                          <a:pos x="T6" y="T7"/>
                        </a:cxn>
                        <a:cxn ang="T28">
                          <a:pos x="T8" y="T9"/>
                        </a:cxn>
                        <a:cxn ang="T29">
                          <a:pos x="T10" y="T11"/>
                        </a:cxn>
                        <a:cxn ang="T30">
                          <a:pos x="T12" y="T13"/>
                        </a:cxn>
                        <a:cxn ang="T31">
                          <a:pos x="T14" y="T15"/>
                        </a:cxn>
                        <a:cxn ang="T32">
                          <a:pos x="T16" y="T17"/>
                        </a:cxn>
                        <a:cxn ang="T33">
                          <a:pos x="T18" y="T19"/>
                        </a:cxn>
                        <a:cxn ang="T34">
                          <a:pos x="T20" y="T21"/>
                        </a:cxn>
                        <a:cxn ang="T35">
                          <a:pos x="T22" y="T23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</p:grpSp>
              <p:grpSp>
                <p:nvGrpSpPr>
                  <p:cNvPr id="67" name="Group 104"/>
                  <p:cNvGrpSpPr>
                    <a:grpSpLocks/>
                  </p:cNvGrpSpPr>
                  <p:nvPr/>
                </p:nvGrpSpPr>
                <p:grpSpPr bwMode="auto">
                  <a:xfrm>
                    <a:off x="2894" y="2074"/>
                    <a:ext cx="402" cy="2219"/>
                    <a:chOff x="2820" y="2102"/>
                    <a:chExt cx="402" cy="2219"/>
                  </a:xfrm>
                </p:grpSpPr>
                <p:sp>
                  <p:nvSpPr>
                    <p:cNvPr id="71" name="Freeform 105"/>
                    <p:cNvSpPr>
                      <a:spLocks/>
                    </p:cNvSpPr>
                    <p:nvPr/>
                  </p:nvSpPr>
                  <p:spPr bwMode="hidden">
                    <a:xfrm rot="4898956">
                      <a:off x="2210" y="2712"/>
                      <a:ext cx="1467" cy="247"/>
                    </a:xfrm>
                    <a:custGeom>
                      <a:avLst/>
                      <a:gdLst>
                        <a:gd name="T0" fmla="*/ 0 w 2736"/>
                        <a:gd name="T1" fmla="*/ 504 h 504"/>
                        <a:gd name="T2" fmla="*/ 864 w 2736"/>
                        <a:gd name="T3" fmla="*/ 168 h 504"/>
                        <a:gd name="T4" fmla="*/ 1776 w 2736"/>
                        <a:gd name="T5" fmla="*/ 24 h 504"/>
                        <a:gd name="T6" fmla="*/ 2736 w 2736"/>
                        <a:gd name="T7" fmla="*/ 24 h 504"/>
                        <a:gd name="T8" fmla="*/ 2720 w 2736"/>
                        <a:gd name="T9" fmla="*/ 103 h 504"/>
                        <a:gd name="T10" fmla="*/ 1764 w 2736"/>
                        <a:gd name="T11" fmla="*/ 103 h 504"/>
                        <a:gd name="T12" fmla="*/ 654 w 2736"/>
                        <a:gd name="T13" fmla="*/ 292 h 504"/>
                        <a:gd name="T14" fmla="*/ 0 w 2736"/>
                        <a:gd name="T15" fmla="*/ 504 h 504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72" name="Freeform 106"/>
                    <p:cNvSpPr>
                      <a:spLocks/>
                    </p:cNvSpPr>
                    <p:nvPr/>
                  </p:nvSpPr>
                  <p:spPr bwMode="hidden">
                    <a:xfrm rot="4898956">
                      <a:off x="2635" y="3734"/>
                      <a:ext cx="788" cy="386"/>
                    </a:xfrm>
                    <a:custGeom>
                      <a:avLst/>
                      <a:gdLst>
                        <a:gd name="T0" fmla="*/ 5 w 1769"/>
                        <a:gd name="T1" fmla="*/ 8 h 791"/>
                        <a:gd name="T2" fmla="*/ 485 w 1769"/>
                        <a:gd name="T3" fmla="*/ 56 h 791"/>
                        <a:gd name="T4" fmla="*/ 1157 w 1769"/>
                        <a:gd name="T5" fmla="*/ 200 h 791"/>
                        <a:gd name="T6" fmla="*/ 1611 w 1769"/>
                        <a:gd name="T7" fmla="*/ 432 h 791"/>
                        <a:gd name="T8" fmla="*/ 1756 w 1769"/>
                        <a:gd name="T9" fmla="*/ 609 h 791"/>
                        <a:gd name="T10" fmla="*/ 1689 w 1769"/>
                        <a:gd name="T11" fmla="*/ 787 h 791"/>
                        <a:gd name="T12" fmla="*/ 1589 w 1769"/>
                        <a:gd name="T13" fmla="*/ 632 h 791"/>
                        <a:gd name="T14" fmla="*/ 1389 w 1769"/>
                        <a:gd name="T15" fmla="*/ 454 h 791"/>
                        <a:gd name="T16" fmla="*/ 1109 w 1769"/>
                        <a:gd name="T17" fmla="*/ 296 h 791"/>
                        <a:gd name="T18" fmla="*/ 581 w 1769"/>
                        <a:gd name="T19" fmla="*/ 152 h 791"/>
                        <a:gd name="T20" fmla="*/ 0 w 1769"/>
                        <a:gd name="T21" fmla="*/ 76 h 791"/>
                        <a:gd name="T22" fmla="*/ 5 w 1769"/>
                        <a:gd name="T23" fmla="*/ 8 h 791"/>
                        <a:gd name="T24" fmla="*/ 0 60000 65536"/>
                        <a:gd name="T25" fmla="*/ 0 60000 65536"/>
                        <a:gd name="T26" fmla="*/ 0 60000 65536"/>
                        <a:gd name="T27" fmla="*/ 0 60000 65536"/>
                        <a:gd name="T28" fmla="*/ 0 60000 65536"/>
                        <a:gd name="T29" fmla="*/ 0 60000 65536"/>
                        <a:gd name="T30" fmla="*/ 0 60000 65536"/>
                        <a:gd name="T31" fmla="*/ 0 60000 65536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</a:gdLst>
                      <a:ahLst/>
                      <a:cxnLst>
                        <a:cxn ang="T24">
                          <a:pos x="T0" y="T1"/>
                        </a:cxn>
                        <a:cxn ang="T25">
                          <a:pos x="T2" y="T3"/>
                        </a:cxn>
                        <a:cxn ang="T26">
                          <a:pos x="T4" y="T5"/>
                        </a:cxn>
                        <a:cxn ang="T27">
                          <a:pos x="T6" y="T7"/>
                        </a:cxn>
                        <a:cxn ang="T28">
                          <a:pos x="T8" y="T9"/>
                        </a:cxn>
                        <a:cxn ang="T29">
                          <a:pos x="T10" y="T11"/>
                        </a:cxn>
                        <a:cxn ang="T30">
                          <a:pos x="T12" y="T13"/>
                        </a:cxn>
                        <a:cxn ang="T31">
                          <a:pos x="T14" y="T15"/>
                        </a:cxn>
                        <a:cxn ang="T32">
                          <a:pos x="T16" y="T17"/>
                        </a:cxn>
                        <a:cxn ang="T33">
                          <a:pos x="T18" y="T19"/>
                        </a:cxn>
                        <a:cxn ang="T34">
                          <a:pos x="T20" y="T21"/>
                        </a:cxn>
                        <a:cxn ang="T35">
                          <a:pos x="T22" y="T23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</p:grpSp>
              <p:grpSp>
                <p:nvGrpSpPr>
                  <p:cNvPr id="68" name="Group 107"/>
                  <p:cNvGrpSpPr>
                    <a:grpSpLocks/>
                  </p:cNvGrpSpPr>
                  <p:nvPr/>
                </p:nvGrpSpPr>
                <p:grpSpPr bwMode="auto">
                  <a:xfrm>
                    <a:off x="2375" y="2105"/>
                    <a:ext cx="425" cy="2184"/>
                    <a:chOff x="2290" y="2133"/>
                    <a:chExt cx="425" cy="2184"/>
                  </a:xfrm>
                </p:grpSpPr>
                <p:sp>
                  <p:nvSpPr>
                    <p:cNvPr id="69" name="Freeform 108"/>
                    <p:cNvSpPr>
                      <a:spLocks/>
                    </p:cNvSpPr>
                    <p:nvPr/>
                  </p:nvSpPr>
                  <p:spPr bwMode="hidden">
                    <a:xfrm rot="5755659">
                      <a:off x="1903" y="2757"/>
                      <a:ext cx="1436" cy="188"/>
                    </a:xfrm>
                    <a:custGeom>
                      <a:avLst/>
                      <a:gdLst>
                        <a:gd name="T0" fmla="*/ 0 w 2736"/>
                        <a:gd name="T1" fmla="*/ 504 h 504"/>
                        <a:gd name="T2" fmla="*/ 864 w 2736"/>
                        <a:gd name="T3" fmla="*/ 168 h 504"/>
                        <a:gd name="T4" fmla="*/ 1776 w 2736"/>
                        <a:gd name="T5" fmla="*/ 24 h 504"/>
                        <a:gd name="T6" fmla="*/ 2736 w 2736"/>
                        <a:gd name="T7" fmla="*/ 24 h 504"/>
                        <a:gd name="T8" fmla="*/ 2720 w 2736"/>
                        <a:gd name="T9" fmla="*/ 103 h 504"/>
                        <a:gd name="T10" fmla="*/ 1764 w 2736"/>
                        <a:gd name="T11" fmla="*/ 103 h 504"/>
                        <a:gd name="T12" fmla="*/ 654 w 2736"/>
                        <a:gd name="T13" fmla="*/ 292 h 504"/>
                        <a:gd name="T14" fmla="*/ 0 w 2736"/>
                        <a:gd name="T15" fmla="*/ 504 h 504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70" name="Freeform 109"/>
                    <p:cNvSpPr>
                      <a:spLocks/>
                    </p:cNvSpPr>
                    <p:nvPr/>
                  </p:nvSpPr>
                  <p:spPr bwMode="hidden">
                    <a:xfrm rot="5755659">
                      <a:off x="2052" y="3782"/>
                      <a:ext cx="773" cy="297"/>
                    </a:xfrm>
                    <a:custGeom>
                      <a:avLst/>
                      <a:gdLst>
                        <a:gd name="T0" fmla="*/ 5 w 1769"/>
                        <a:gd name="T1" fmla="*/ 8 h 791"/>
                        <a:gd name="T2" fmla="*/ 485 w 1769"/>
                        <a:gd name="T3" fmla="*/ 56 h 791"/>
                        <a:gd name="T4" fmla="*/ 1157 w 1769"/>
                        <a:gd name="T5" fmla="*/ 200 h 791"/>
                        <a:gd name="T6" fmla="*/ 1611 w 1769"/>
                        <a:gd name="T7" fmla="*/ 432 h 791"/>
                        <a:gd name="T8" fmla="*/ 1756 w 1769"/>
                        <a:gd name="T9" fmla="*/ 609 h 791"/>
                        <a:gd name="T10" fmla="*/ 1689 w 1769"/>
                        <a:gd name="T11" fmla="*/ 787 h 791"/>
                        <a:gd name="T12" fmla="*/ 1589 w 1769"/>
                        <a:gd name="T13" fmla="*/ 632 h 791"/>
                        <a:gd name="T14" fmla="*/ 1389 w 1769"/>
                        <a:gd name="T15" fmla="*/ 454 h 791"/>
                        <a:gd name="T16" fmla="*/ 1109 w 1769"/>
                        <a:gd name="T17" fmla="*/ 296 h 791"/>
                        <a:gd name="T18" fmla="*/ 581 w 1769"/>
                        <a:gd name="T19" fmla="*/ 152 h 791"/>
                        <a:gd name="T20" fmla="*/ 0 w 1769"/>
                        <a:gd name="T21" fmla="*/ 76 h 791"/>
                        <a:gd name="T22" fmla="*/ 5 w 1769"/>
                        <a:gd name="T23" fmla="*/ 8 h 791"/>
                        <a:gd name="T24" fmla="*/ 0 60000 65536"/>
                        <a:gd name="T25" fmla="*/ 0 60000 65536"/>
                        <a:gd name="T26" fmla="*/ 0 60000 65536"/>
                        <a:gd name="T27" fmla="*/ 0 60000 65536"/>
                        <a:gd name="T28" fmla="*/ 0 60000 65536"/>
                        <a:gd name="T29" fmla="*/ 0 60000 65536"/>
                        <a:gd name="T30" fmla="*/ 0 60000 65536"/>
                        <a:gd name="T31" fmla="*/ 0 60000 65536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</a:gdLst>
                      <a:ahLst/>
                      <a:cxnLst>
                        <a:cxn ang="T24">
                          <a:pos x="T0" y="T1"/>
                        </a:cxn>
                        <a:cxn ang="T25">
                          <a:pos x="T2" y="T3"/>
                        </a:cxn>
                        <a:cxn ang="T26">
                          <a:pos x="T4" y="T5"/>
                        </a:cxn>
                        <a:cxn ang="T27">
                          <a:pos x="T6" y="T7"/>
                        </a:cxn>
                        <a:cxn ang="T28">
                          <a:pos x="T8" y="T9"/>
                        </a:cxn>
                        <a:cxn ang="T29">
                          <a:pos x="T10" y="T11"/>
                        </a:cxn>
                        <a:cxn ang="T30">
                          <a:pos x="T12" y="T13"/>
                        </a:cxn>
                        <a:cxn ang="T31">
                          <a:pos x="T14" y="T15"/>
                        </a:cxn>
                        <a:cxn ang="T32">
                          <a:pos x="T16" y="T17"/>
                        </a:cxn>
                        <a:cxn ang="T33">
                          <a:pos x="T18" y="T19"/>
                        </a:cxn>
                        <a:cxn ang="T34">
                          <a:pos x="T20" y="T21"/>
                        </a:cxn>
                        <a:cxn ang="T35">
                          <a:pos x="T22" y="T23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</p:grpSp>
            </p:grpSp>
          </p:grpSp>
          <p:grpSp>
            <p:nvGrpSpPr>
              <p:cNvPr id="23" name="Group 110"/>
              <p:cNvGrpSpPr>
                <a:grpSpLocks/>
              </p:cNvGrpSpPr>
              <p:nvPr/>
            </p:nvGrpSpPr>
            <p:grpSpPr bwMode="auto">
              <a:xfrm>
                <a:off x="73" y="313"/>
                <a:ext cx="5460" cy="3669"/>
                <a:chOff x="73" y="313"/>
                <a:chExt cx="5460" cy="3669"/>
              </a:xfrm>
            </p:grpSpPr>
            <p:grpSp>
              <p:nvGrpSpPr>
                <p:cNvPr id="24" name="Group 111"/>
                <p:cNvGrpSpPr>
                  <a:grpSpLocks/>
                </p:cNvGrpSpPr>
                <p:nvPr/>
              </p:nvGrpSpPr>
              <p:grpSpPr bwMode="auto">
                <a:xfrm>
                  <a:off x="73" y="313"/>
                  <a:ext cx="5460" cy="3669"/>
                  <a:chOff x="73" y="313"/>
                  <a:chExt cx="5460" cy="3669"/>
                </a:xfrm>
              </p:grpSpPr>
              <p:sp>
                <p:nvSpPr>
                  <p:cNvPr id="26" name="Arc 112"/>
                  <p:cNvSpPr>
                    <a:spLocks/>
                  </p:cNvSpPr>
                  <p:nvPr/>
                </p:nvSpPr>
                <p:spPr bwMode="hidden">
                  <a:xfrm flipV="1">
                    <a:off x="2965" y="455"/>
                    <a:ext cx="2568" cy="2048"/>
                  </a:xfrm>
                  <a:custGeom>
                    <a:avLst/>
                    <a:gdLst>
                      <a:gd name="T0" fmla="*/ 2568 w 36729"/>
                      <a:gd name="T1" fmla="*/ 991 h 21600"/>
                      <a:gd name="T2" fmla="*/ 0 w 36729"/>
                      <a:gd name="T3" fmla="*/ 1156 h 21600"/>
                      <a:gd name="T4" fmla="*/ 1246 w 36729"/>
                      <a:gd name="T5" fmla="*/ 0 h 21600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36729" h="21600" fill="none" extrusionOk="0">
                        <a:moveTo>
                          <a:pt x="36729" y="10451"/>
                        </a:moveTo>
                        <a:cubicBezTo>
                          <a:pt x="32926" y="17330"/>
                          <a:pt x="25686" y="21599"/>
                          <a:pt x="17826" y="21600"/>
                        </a:cubicBezTo>
                        <a:cubicBezTo>
                          <a:pt x="10696" y="21600"/>
                          <a:pt x="4025" y="18081"/>
                          <a:pt x="-1" y="12197"/>
                        </a:cubicBezTo>
                      </a:path>
                      <a:path w="36729" h="21600" stroke="0" extrusionOk="0">
                        <a:moveTo>
                          <a:pt x="36729" y="10451"/>
                        </a:moveTo>
                        <a:cubicBezTo>
                          <a:pt x="32926" y="17330"/>
                          <a:pt x="25686" y="21599"/>
                          <a:pt x="17826" y="21600"/>
                        </a:cubicBezTo>
                        <a:cubicBezTo>
                          <a:pt x="10696" y="21600"/>
                          <a:pt x="4025" y="18081"/>
                          <a:pt x="-1" y="12197"/>
                        </a:cubicBezTo>
                        <a:lnTo>
                          <a:pt x="17826" y="0"/>
                        </a:lnTo>
                        <a:lnTo>
                          <a:pt x="36729" y="10451"/>
                        </a:lnTo>
                        <a:close/>
                      </a:path>
                    </a:pathLst>
                  </a:custGeom>
                  <a:noFill/>
                  <a:ln w="9525">
                    <a:solidFill>
                      <a:schemeClr val="accent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27" name="Arc 113"/>
                  <p:cNvSpPr>
                    <a:spLocks/>
                  </p:cNvSpPr>
                  <p:nvPr/>
                </p:nvSpPr>
                <p:spPr bwMode="hidden">
                  <a:xfrm flipH="1">
                    <a:off x="387" y="1603"/>
                    <a:ext cx="2017" cy="2379"/>
                  </a:xfrm>
                  <a:custGeom>
                    <a:avLst/>
                    <a:gdLst>
                      <a:gd name="T0" fmla="*/ 0 w 30473"/>
                      <a:gd name="T1" fmla="*/ 203 h 22305"/>
                      <a:gd name="T2" fmla="*/ 2016 w 30473"/>
                      <a:gd name="T3" fmla="*/ 2379 h 22305"/>
                      <a:gd name="T4" fmla="*/ 587 w 30473"/>
                      <a:gd name="T5" fmla="*/ 2304 h 22305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30473" h="22305" fill="none" extrusionOk="0">
                        <a:moveTo>
                          <a:pt x="-1" y="1906"/>
                        </a:moveTo>
                        <a:cubicBezTo>
                          <a:pt x="2789" y="649"/>
                          <a:pt x="5813" y="-1"/>
                          <a:pt x="8873" y="0"/>
                        </a:cubicBezTo>
                        <a:cubicBezTo>
                          <a:pt x="20802" y="0"/>
                          <a:pt x="30473" y="9670"/>
                          <a:pt x="30473" y="21600"/>
                        </a:cubicBezTo>
                        <a:cubicBezTo>
                          <a:pt x="30473" y="21835"/>
                          <a:pt x="30469" y="22070"/>
                          <a:pt x="30461" y="22304"/>
                        </a:cubicBezTo>
                      </a:path>
                      <a:path w="30473" h="22305" stroke="0" extrusionOk="0">
                        <a:moveTo>
                          <a:pt x="-1" y="1906"/>
                        </a:moveTo>
                        <a:cubicBezTo>
                          <a:pt x="2789" y="649"/>
                          <a:pt x="5813" y="-1"/>
                          <a:pt x="8873" y="0"/>
                        </a:cubicBezTo>
                        <a:cubicBezTo>
                          <a:pt x="20802" y="0"/>
                          <a:pt x="30473" y="9670"/>
                          <a:pt x="30473" y="21600"/>
                        </a:cubicBezTo>
                        <a:cubicBezTo>
                          <a:pt x="30473" y="21835"/>
                          <a:pt x="30469" y="22070"/>
                          <a:pt x="30461" y="22304"/>
                        </a:cubicBezTo>
                        <a:lnTo>
                          <a:pt x="8873" y="21600"/>
                        </a:lnTo>
                        <a:lnTo>
                          <a:pt x="-1" y="1906"/>
                        </a:lnTo>
                        <a:close/>
                      </a:path>
                    </a:pathLst>
                  </a:custGeom>
                  <a:noFill/>
                  <a:ln w="9525">
                    <a:solidFill>
                      <a:schemeClr val="folHlink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28" name="Arc 114"/>
                  <p:cNvSpPr>
                    <a:spLocks/>
                  </p:cNvSpPr>
                  <p:nvPr/>
                </p:nvSpPr>
                <p:spPr bwMode="hidden">
                  <a:xfrm>
                    <a:off x="3028" y="1179"/>
                    <a:ext cx="1426" cy="2380"/>
                  </a:xfrm>
                  <a:custGeom>
                    <a:avLst/>
                    <a:gdLst>
                      <a:gd name="T0" fmla="*/ 0 w 34812"/>
                      <a:gd name="T1" fmla="*/ 481 h 22305"/>
                      <a:gd name="T2" fmla="*/ 1426 w 34812"/>
                      <a:gd name="T3" fmla="*/ 2380 h 22305"/>
                      <a:gd name="T4" fmla="*/ 541 w 34812"/>
                      <a:gd name="T5" fmla="*/ 2305 h 22305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34812" h="22305" fill="none" extrusionOk="0">
                        <a:moveTo>
                          <a:pt x="-1" y="4511"/>
                        </a:moveTo>
                        <a:cubicBezTo>
                          <a:pt x="3783" y="1586"/>
                          <a:pt x="8429" y="-1"/>
                          <a:pt x="13212" y="0"/>
                        </a:cubicBezTo>
                        <a:cubicBezTo>
                          <a:pt x="25141" y="0"/>
                          <a:pt x="34812" y="9670"/>
                          <a:pt x="34812" y="21600"/>
                        </a:cubicBezTo>
                        <a:cubicBezTo>
                          <a:pt x="34812" y="21835"/>
                          <a:pt x="34808" y="22070"/>
                          <a:pt x="34800" y="22304"/>
                        </a:cubicBezTo>
                      </a:path>
                      <a:path w="34812" h="22305" stroke="0" extrusionOk="0">
                        <a:moveTo>
                          <a:pt x="-1" y="4511"/>
                        </a:moveTo>
                        <a:cubicBezTo>
                          <a:pt x="3783" y="1586"/>
                          <a:pt x="8429" y="-1"/>
                          <a:pt x="13212" y="0"/>
                        </a:cubicBezTo>
                        <a:cubicBezTo>
                          <a:pt x="25141" y="0"/>
                          <a:pt x="34812" y="9670"/>
                          <a:pt x="34812" y="21600"/>
                        </a:cubicBezTo>
                        <a:cubicBezTo>
                          <a:pt x="34812" y="21835"/>
                          <a:pt x="34808" y="22070"/>
                          <a:pt x="34800" y="22304"/>
                        </a:cubicBezTo>
                        <a:lnTo>
                          <a:pt x="13212" y="21600"/>
                        </a:lnTo>
                        <a:lnTo>
                          <a:pt x="-1" y="4511"/>
                        </a:lnTo>
                        <a:close/>
                      </a:path>
                    </a:pathLst>
                  </a:custGeom>
                  <a:noFill/>
                  <a:ln w="9525">
                    <a:solidFill>
                      <a:schemeClr val="accent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29" name="Arc 115"/>
                  <p:cNvSpPr>
                    <a:spLocks/>
                  </p:cNvSpPr>
                  <p:nvPr/>
                </p:nvSpPr>
                <p:spPr bwMode="hidden">
                  <a:xfrm flipH="1">
                    <a:off x="73" y="812"/>
                    <a:ext cx="2541" cy="2385"/>
                  </a:xfrm>
                  <a:custGeom>
                    <a:avLst/>
                    <a:gdLst>
                      <a:gd name="T0" fmla="*/ 0 w 36830"/>
                      <a:gd name="T1" fmla="*/ 672 h 22305"/>
                      <a:gd name="T2" fmla="*/ 2540 w 36830"/>
                      <a:gd name="T3" fmla="*/ 2385 h 22305"/>
                      <a:gd name="T4" fmla="*/ 1051 w 36830"/>
                      <a:gd name="T5" fmla="*/ 2310 h 22305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36830" h="22305" fill="none" extrusionOk="0">
                        <a:moveTo>
                          <a:pt x="0" y="6283"/>
                        </a:moveTo>
                        <a:cubicBezTo>
                          <a:pt x="4047" y="2258"/>
                          <a:pt x="9522" y="-1"/>
                          <a:pt x="15230" y="0"/>
                        </a:cubicBezTo>
                        <a:cubicBezTo>
                          <a:pt x="27159" y="0"/>
                          <a:pt x="36830" y="9670"/>
                          <a:pt x="36830" y="21600"/>
                        </a:cubicBezTo>
                        <a:cubicBezTo>
                          <a:pt x="36830" y="21835"/>
                          <a:pt x="36826" y="22070"/>
                          <a:pt x="36818" y="22304"/>
                        </a:cubicBezTo>
                      </a:path>
                      <a:path w="36830" h="22305" stroke="0" extrusionOk="0">
                        <a:moveTo>
                          <a:pt x="0" y="6283"/>
                        </a:moveTo>
                        <a:cubicBezTo>
                          <a:pt x="4047" y="2258"/>
                          <a:pt x="9522" y="-1"/>
                          <a:pt x="15230" y="0"/>
                        </a:cubicBezTo>
                        <a:cubicBezTo>
                          <a:pt x="27159" y="0"/>
                          <a:pt x="36830" y="9670"/>
                          <a:pt x="36830" y="21600"/>
                        </a:cubicBezTo>
                        <a:cubicBezTo>
                          <a:pt x="36830" y="21835"/>
                          <a:pt x="36826" y="22070"/>
                          <a:pt x="36818" y="22304"/>
                        </a:cubicBezTo>
                        <a:lnTo>
                          <a:pt x="15230" y="21600"/>
                        </a:lnTo>
                        <a:lnTo>
                          <a:pt x="0" y="6283"/>
                        </a:lnTo>
                        <a:close/>
                      </a:path>
                    </a:pathLst>
                  </a:custGeom>
                  <a:noFill/>
                  <a:ln w="9525">
                    <a:solidFill>
                      <a:schemeClr val="folHlink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30" name="Arc 116"/>
                  <p:cNvSpPr>
                    <a:spLocks/>
                  </p:cNvSpPr>
                  <p:nvPr/>
                </p:nvSpPr>
                <p:spPr bwMode="hidden">
                  <a:xfrm flipH="1">
                    <a:off x="789" y="313"/>
                    <a:ext cx="1851" cy="2304"/>
                  </a:xfrm>
                  <a:custGeom>
                    <a:avLst/>
                    <a:gdLst>
                      <a:gd name="T0" fmla="*/ 0 w 31881"/>
                      <a:gd name="T1" fmla="*/ 1068 h 21600"/>
                      <a:gd name="T2" fmla="*/ 1851 w 31881"/>
                      <a:gd name="T3" fmla="*/ 518 h 21600"/>
                      <a:gd name="T4" fmla="*/ 1058 w 31881"/>
                      <a:gd name="T5" fmla="*/ 2304 h 21600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31881" h="21600" fill="none" extrusionOk="0">
                        <a:moveTo>
                          <a:pt x="-1" y="10015"/>
                        </a:moveTo>
                        <a:cubicBezTo>
                          <a:pt x="3963" y="3778"/>
                          <a:pt x="10840" y="-1"/>
                          <a:pt x="18231" y="0"/>
                        </a:cubicBezTo>
                        <a:cubicBezTo>
                          <a:pt x="23204" y="0"/>
                          <a:pt x="28026" y="1716"/>
                          <a:pt x="31881" y="4859"/>
                        </a:cubicBezTo>
                      </a:path>
                      <a:path w="31881" h="21600" stroke="0" extrusionOk="0">
                        <a:moveTo>
                          <a:pt x="-1" y="10015"/>
                        </a:moveTo>
                        <a:cubicBezTo>
                          <a:pt x="3963" y="3778"/>
                          <a:pt x="10840" y="-1"/>
                          <a:pt x="18231" y="0"/>
                        </a:cubicBezTo>
                        <a:cubicBezTo>
                          <a:pt x="23204" y="0"/>
                          <a:pt x="28026" y="1716"/>
                          <a:pt x="31881" y="4859"/>
                        </a:cubicBezTo>
                        <a:lnTo>
                          <a:pt x="18231" y="21600"/>
                        </a:lnTo>
                        <a:lnTo>
                          <a:pt x="-1" y="10015"/>
                        </a:lnTo>
                        <a:close/>
                      </a:path>
                    </a:pathLst>
                  </a:custGeom>
                  <a:noFill/>
                  <a:ln w="9525">
                    <a:solidFill>
                      <a:schemeClr val="accent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31" name="Arc 117"/>
                  <p:cNvSpPr>
                    <a:spLocks/>
                  </p:cNvSpPr>
                  <p:nvPr/>
                </p:nvSpPr>
                <p:spPr bwMode="hidden">
                  <a:xfrm>
                    <a:off x="2763" y="1282"/>
                    <a:ext cx="763" cy="2304"/>
                  </a:xfrm>
                  <a:custGeom>
                    <a:avLst/>
                    <a:gdLst>
                      <a:gd name="T0" fmla="*/ 0 w 31146"/>
                      <a:gd name="T1" fmla="*/ 481 h 21600"/>
                      <a:gd name="T2" fmla="*/ 763 w 31146"/>
                      <a:gd name="T3" fmla="*/ 1020 h 21600"/>
                      <a:gd name="T4" fmla="*/ 324 w 31146"/>
                      <a:gd name="T5" fmla="*/ 2304 h 21600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31146" h="21600" fill="none" extrusionOk="0">
                        <a:moveTo>
                          <a:pt x="-1" y="4511"/>
                        </a:moveTo>
                        <a:cubicBezTo>
                          <a:pt x="3783" y="1586"/>
                          <a:pt x="8429" y="-1"/>
                          <a:pt x="13212" y="0"/>
                        </a:cubicBezTo>
                        <a:cubicBezTo>
                          <a:pt x="20409" y="0"/>
                          <a:pt x="27134" y="3585"/>
                          <a:pt x="31145" y="9561"/>
                        </a:cubicBezTo>
                      </a:path>
                      <a:path w="31146" h="21600" stroke="0" extrusionOk="0">
                        <a:moveTo>
                          <a:pt x="-1" y="4511"/>
                        </a:moveTo>
                        <a:cubicBezTo>
                          <a:pt x="3783" y="1586"/>
                          <a:pt x="8429" y="-1"/>
                          <a:pt x="13212" y="0"/>
                        </a:cubicBezTo>
                        <a:cubicBezTo>
                          <a:pt x="20409" y="0"/>
                          <a:pt x="27134" y="3585"/>
                          <a:pt x="31145" y="9561"/>
                        </a:cubicBezTo>
                        <a:lnTo>
                          <a:pt x="13212" y="21600"/>
                        </a:lnTo>
                        <a:lnTo>
                          <a:pt x="-1" y="4511"/>
                        </a:lnTo>
                        <a:close/>
                      </a:path>
                    </a:pathLst>
                  </a:custGeom>
                  <a:noFill/>
                  <a:ln w="9525">
                    <a:solidFill>
                      <a:schemeClr val="accent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32" name="Freeform 118"/>
                  <p:cNvSpPr>
                    <a:spLocks/>
                  </p:cNvSpPr>
                  <p:nvPr/>
                </p:nvSpPr>
                <p:spPr bwMode="hidden">
                  <a:xfrm flipH="1">
                    <a:off x="1799" y="437"/>
                    <a:ext cx="418" cy="1520"/>
                  </a:xfrm>
                  <a:custGeom>
                    <a:avLst/>
                    <a:gdLst>
                      <a:gd name="T0" fmla="*/ 0 w 776"/>
                      <a:gd name="T1" fmla="*/ 64 h 2368"/>
                      <a:gd name="T2" fmla="*/ 240 w 776"/>
                      <a:gd name="T3" fmla="*/ 16 h 2368"/>
                      <a:gd name="T4" fmla="*/ 96 w 776"/>
                      <a:gd name="T5" fmla="*/ 160 h 2368"/>
                      <a:gd name="T6" fmla="*/ 336 w 776"/>
                      <a:gd name="T7" fmla="*/ 160 h 2368"/>
                      <a:gd name="T8" fmla="*/ 192 w 776"/>
                      <a:gd name="T9" fmla="*/ 304 h 2368"/>
                      <a:gd name="T10" fmla="*/ 384 w 776"/>
                      <a:gd name="T11" fmla="*/ 352 h 2368"/>
                      <a:gd name="T12" fmla="*/ 288 w 776"/>
                      <a:gd name="T13" fmla="*/ 448 h 2368"/>
                      <a:gd name="T14" fmla="*/ 480 w 776"/>
                      <a:gd name="T15" fmla="*/ 496 h 2368"/>
                      <a:gd name="T16" fmla="*/ 384 w 776"/>
                      <a:gd name="T17" fmla="*/ 592 h 2368"/>
                      <a:gd name="T18" fmla="*/ 528 w 776"/>
                      <a:gd name="T19" fmla="*/ 640 h 2368"/>
                      <a:gd name="T20" fmla="*/ 480 w 776"/>
                      <a:gd name="T21" fmla="*/ 736 h 2368"/>
                      <a:gd name="T22" fmla="*/ 576 w 776"/>
                      <a:gd name="T23" fmla="*/ 832 h 2368"/>
                      <a:gd name="T24" fmla="*/ 576 w 776"/>
                      <a:gd name="T25" fmla="*/ 928 h 2368"/>
                      <a:gd name="T26" fmla="*/ 672 w 776"/>
                      <a:gd name="T27" fmla="*/ 1072 h 2368"/>
                      <a:gd name="T28" fmla="*/ 624 w 776"/>
                      <a:gd name="T29" fmla="*/ 1216 h 2368"/>
                      <a:gd name="T30" fmla="*/ 720 w 776"/>
                      <a:gd name="T31" fmla="*/ 1312 h 2368"/>
                      <a:gd name="T32" fmla="*/ 672 w 776"/>
                      <a:gd name="T33" fmla="*/ 1456 h 2368"/>
                      <a:gd name="T34" fmla="*/ 720 w 776"/>
                      <a:gd name="T35" fmla="*/ 1600 h 2368"/>
                      <a:gd name="T36" fmla="*/ 672 w 776"/>
                      <a:gd name="T37" fmla="*/ 1696 h 2368"/>
                      <a:gd name="T38" fmla="*/ 768 w 776"/>
                      <a:gd name="T39" fmla="*/ 1840 h 2368"/>
                      <a:gd name="T40" fmla="*/ 720 w 776"/>
                      <a:gd name="T41" fmla="*/ 1984 h 2368"/>
                      <a:gd name="T42" fmla="*/ 768 w 776"/>
                      <a:gd name="T43" fmla="*/ 2176 h 2368"/>
                      <a:gd name="T44" fmla="*/ 720 w 776"/>
                      <a:gd name="T45" fmla="*/ 2224 h 2368"/>
                      <a:gd name="T46" fmla="*/ 768 w 776"/>
                      <a:gd name="T47" fmla="*/ 2368 h 2368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</a:gdLst>
                    <a:ahLst/>
                    <a:cxnLst>
                      <a:cxn ang="T48">
                        <a:pos x="T0" y="T1"/>
                      </a:cxn>
                      <a:cxn ang="T49">
                        <a:pos x="T2" y="T3"/>
                      </a:cxn>
                      <a:cxn ang="T50">
                        <a:pos x="T4" y="T5"/>
                      </a:cxn>
                      <a:cxn ang="T51">
                        <a:pos x="T6" y="T7"/>
                      </a:cxn>
                      <a:cxn ang="T52">
                        <a:pos x="T8" y="T9"/>
                      </a:cxn>
                      <a:cxn ang="T53">
                        <a:pos x="T10" y="T11"/>
                      </a:cxn>
                      <a:cxn ang="T54">
                        <a:pos x="T12" y="T13"/>
                      </a:cxn>
                      <a:cxn ang="T55">
                        <a:pos x="T14" y="T15"/>
                      </a:cxn>
                      <a:cxn ang="T56">
                        <a:pos x="T16" y="T17"/>
                      </a:cxn>
                      <a:cxn ang="T57">
                        <a:pos x="T18" y="T19"/>
                      </a:cxn>
                      <a:cxn ang="T58">
                        <a:pos x="T20" y="T21"/>
                      </a:cxn>
                      <a:cxn ang="T59">
                        <a:pos x="T22" y="T23"/>
                      </a:cxn>
                      <a:cxn ang="T60">
                        <a:pos x="T24" y="T25"/>
                      </a:cxn>
                      <a:cxn ang="T61">
                        <a:pos x="T26" y="T27"/>
                      </a:cxn>
                      <a:cxn ang="T62">
                        <a:pos x="T28" y="T29"/>
                      </a:cxn>
                      <a:cxn ang="T63">
                        <a:pos x="T30" y="T31"/>
                      </a:cxn>
                      <a:cxn ang="T64">
                        <a:pos x="T32" y="T33"/>
                      </a:cxn>
                      <a:cxn ang="T65">
                        <a:pos x="T34" y="T35"/>
                      </a:cxn>
                      <a:cxn ang="T66">
                        <a:pos x="T36" y="T37"/>
                      </a:cxn>
                      <a:cxn ang="T67">
                        <a:pos x="T38" y="T39"/>
                      </a:cxn>
                      <a:cxn ang="T68">
                        <a:pos x="T40" y="T41"/>
                      </a:cxn>
                      <a:cxn ang="T69">
                        <a:pos x="T42" y="T43"/>
                      </a:cxn>
                      <a:cxn ang="T70">
                        <a:pos x="T44" y="T45"/>
                      </a:cxn>
                      <a:cxn ang="T71">
                        <a:pos x="T46" y="T47"/>
                      </a:cxn>
                    </a:cxnLst>
                    <a:rect l="0" t="0" r="r" b="b"/>
                    <a:pathLst>
                      <a:path w="776" h="2368">
                        <a:moveTo>
                          <a:pt x="0" y="64"/>
                        </a:moveTo>
                        <a:cubicBezTo>
                          <a:pt x="112" y="32"/>
                          <a:pt x="224" y="0"/>
                          <a:pt x="240" y="16"/>
                        </a:cubicBezTo>
                        <a:cubicBezTo>
                          <a:pt x="256" y="32"/>
                          <a:pt x="80" y="136"/>
                          <a:pt x="96" y="160"/>
                        </a:cubicBezTo>
                        <a:cubicBezTo>
                          <a:pt x="112" y="184"/>
                          <a:pt x="320" y="136"/>
                          <a:pt x="336" y="160"/>
                        </a:cubicBezTo>
                        <a:cubicBezTo>
                          <a:pt x="352" y="184"/>
                          <a:pt x="184" y="272"/>
                          <a:pt x="192" y="304"/>
                        </a:cubicBezTo>
                        <a:cubicBezTo>
                          <a:pt x="200" y="336"/>
                          <a:pt x="368" y="328"/>
                          <a:pt x="384" y="352"/>
                        </a:cubicBezTo>
                        <a:cubicBezTo>
                          <a:pt x="400" y="376"/>
                          <a:pt x="272" y="424"/>
                          <a:pt x="288" y="448"/>
                        </a:cubicBezTo>
                        <a:cubicBezTo>
                          <a:pt x="304" y="472"/>
                          <a:pt x="464" y="472"/>
                          <a:pt x="480" y="496"/>
                        </a:cubicBezTo>
                        <a:cubicBezTo>
                          <a:pt x="496" y="520"/>
                          <a:pt x="376" y="568"/>
                          <a:pt x="384" y="592"/>
                        </a:cubicBezTo>
                        <a:cubicBezTo>
                          <a:pt x="392" y="616"/>
                          <a:pt x="512" y="616"/>
                          <a:pt x="528" y="640"/>
                        </a:cubicBezTo>
                        <a:cubicBezTo>
                          <a:pt x="544" y="664"/>
                          <a:pt x="472" y="704"/>
                          <a:pt x="480" y="736"/>
                        </a:cubicBezTo>
                        <a:cubicBezTo>
                          <a:pt x="488" y="768"/>
                          <a:pt x="560" y="800"/>
                          <a:pt x="576" y="832"/>
                        </a:cubicBezTo>
                        <a:cubicBezTo>
                          <a:pt x="592" y="864"/>
                          <a:pt x="560" y="888"/>
                          <a:pt x="576" y="928"/>
                        </a:cubicBezTo>
                        <a:cubicBezTo>
                          <a:pt x="592" y="968"/>
                          <a:pt x="664" y="1024"/>
                          <a:pt x="672" y="1072"/>
                        </a:cubicBezTo>
                        <a:cubicBezTo>
                          <a:pt x="680" y="1120"/>
                          <a:pt x="616" y="1176"/>
                          <a:pt x="624" y="1216"/>
                        </a:cubicBezTo>
                        <a:cubicBezTo>
                          <a:pt x="632" y="1256"/>
                          <a:pt x="712" y="1272"/>
                          <a:pt x="720" y="1312"/>
                        </a:cubicBezTo>
                        <a:cubicBezTo>
                          <a:pt x="728" y="1352"/>
                          <a:pt x="672" y="1408"/>
                          <a:pt x="672" y="1456"/>
                        </a:cubicBezTo>
                        <a:cubicBezTo>
                          <a:pt x="672" y="1504"/>
                          <a:pt x="720" y="1560"/>
                          <a:pt x="720" y="1600"/>
                        </a:cubicBezTo>
                        <a:cubicBezTo>
                          <a:pt x="720" y="1640"/>
                          <a:pt x="664" y="1656"/>
                          <a:pt x="672" y="1696"/>
                        </a:cubicBezTo>
                        <a:cubicBezTo>
                          <a:pt x="680" y="1736"/>
                          <a:pt x="760" y="1792"/>
                          <a:pt x="768" y="1840"/>
                        </a:cubicBezTo>
                        <a:cubicBezTo>
                          <a:pt x="776" y="1888"/>
                          <a:pt x="720" y="1928"/>
                          <a:pt x="720" y="1984"/>
                        </a:cubicBezTo>
                        <a:cubicBezTo>
                          <a:pt x="720" y="2040"/>
                          <a:pt x="768" y="2136"/>
                          <a:pt x="768" y="2176"/>
                        </a:cubicBezTo>
                        <a:cubicBezTo>
                          <a:pt x="768" y="2216"/>
                          <a:pt x="720" y="2192"/>
                          <a:pt x="720" y="2224"/>
                        </a:cubicBezTo>
                        <a:cubicBezTo>
                          <a:pt x="720" y="2256"/>
                          <a:pt x="744" y="2312"/>
                          <a:pt x="768" y="2368"/>
                        </a:cubicBezTo>
                      </a:path>
                    </a:pathLst>
                  </a:custGeom>
                  <a:noFill/>
                  <a:ln w="9525">
                    <a:solidFill>
                      <a:schemeClr val="folHlink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</p:grpSp>
            <p:sp>
              <p:nvSpPr>
                <p:cNvPr id="25" name="Freeform 119"/>
                <p:cNvSpPr>
                  <a:spLocks/>
                </p:cNvSpPr>
                <p:nvPr/>
              </p:nvSpPr>
              <p:spPr bwMode="hidden">
                <a:xfrm rot="-1346631">
                  <a:off x="3279" y="1531"/>
                  <a:ext cx="443" cy="838"/>
                </a:xfrm>
                <a:custGeom>
                  <a:avLst/>
                  <a:gdLst>
                    <a:gd name="T0" fmla="*/ 0 w 776"/>
                    <a:gd name="T1" fmla="*/ 64 h 2368"/>
                    <a:gd name="T2" fmla="*/ 240 w 776"/>
                    <a:gd name="T3" fmla="*/ 16 h 2368"/>
                    <a:gd name="T4" fmla="*/ 96 w 776"/>
                    <a:gd name="T5" fmla="*/ 160 h 2368"/>
                    <a:gd name="T6" fmla="*/ 336 w 776"/>
                    <a:gd name="T7" fmla="*/ 160 h 2368"/>
                    <a:gd name="T8" fmla="*/ 192 w 776"/>
                    <a:gd name="T9" fmla="*/ 304 h 2368"/>
                    <a:gd name="T10" fmla="*/ 384 w 776"/>
                    <a:gd name="T11" fmla="*/ 352 h 2368"/>
                    <a:gd name="T12" fmla="*/ 288 w 776"/>
                    <a:gd name="T13" fmla="*/ 448 h 2368"/>
                    <a:gd name="T14" fmla="*/ 480 w 776"/>
                    <a:gd name="T15" fmla="*/ 496 h 2368"/>
                    <a:gd name="T16" fmla="*/ 384 w 776"/>
                    <a:gd name="T17" fmla="*/ 592 h 2368"/>
                    <a:gd name="T18" fmla="*/ 528 w 776"/>
                    <a:gd name="T19" fmla="*/ 640 h 2368"/>
                    <a:gd name="T20" fmla="*/ 480 w 776"/>
                    <a:gd name="T21" fmla="*/ 736 h 2368"/>
                    <a:gd name="T22" fmla="*/ 576 w 776"/>
                    <a:gd name="T23" fmla="*/ 832 h 2368"/>
                    <a:gd name="T24" fmla="*/ 576 w 776"/>
                    <a:gd name="T25" fmla="*/ 928 h 2368"/>
                    <a:gd name="T26" fmla="*/ 672 w 776"/>
                    <a:gd name="T27" fmla="*/ 1072 h 2368"/>
                    <a:gd name="T28" fmla="*/ 624 w 776"/>
                    <a:gd name="T29" fmla="*/ 1216 h 2368"/>
                    <a:gd name="T30" fmla="*/ 720 w 776"/>
                    <a:gd name="T31" fmla="*/ 1312 h 2368"/>
                    <a:gd name="T32" fmla="*/ 672 w 776"/>
                    <a:gd name="T33" fmla="*/ 1456 h 2368"/>
                    <a:gd name="T34" fmla="*/ 720 w 776"/>
                    <a:gd name="T35" fmla="*/ 1600 h 2368"/>
                    <a:gd name="T36" fmla="*/ 672 w 776"/>
                    <a:gd name="T37" fmla="*/ 1696 h 2368"/>
                    <a:gd name="T38" fmla="*/ 768 w 776"/>
                    <a:gd name="T39" fmla="*/ 1840 h 2368"/>
                    <a:gd name="T40" fmla="*/ 720 w 776"/>
                    <a:gd name="T41" fmla="*/ 1984 h 2368"/>
                    <a:gd name="T42" fmla="*/ 768 w 776"/>
                    <a:gd name="T43" fmla="*/ 2176 h 2368"/>
                    <a:gd name="T44" fmla="*/ 720 w 776"/>
                    <a:gd name="T45" fmla="*/ 2224 h 2368"/>
                    <a:gd name="T46" fmla="*/ 768 w 776"/>
                    <a:gd name="T47" fmla="*/ 2368 h 2368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</a:gdLst>
                  <a:ahLst/>
                  <a:cxnLst>
                    <a:cxn ang="T48">
                      <a:pos x="T0" y="T1"/>
                    </a:cxn>
                    <a:cxn ang="T49">
                      <a:pos x="T2" y="T3"/>
                    </a:cxn>
                    <a:cxn ang="T50">
                      <a:pos x="T4" y="T5"/>
                    </a:cxn>
                    <a:cxn ang="T51">
                      <a:pos x="T6" y="T7"/>
                    </a:cxn>
                    <a:cxn ang="T52">
                      <a:pos x="T8" y="T9"/>
                    </a:cxn>
                    <a:cxn ang="T53">
                      <a:pos x="T10" y="T11"/>
                    </a:cxn>
                    <a:cxn ang="T54">
                      <a:pos x="T12" y="T13"/>
                    </a:cxn>
                    <a:cxn ang="T55">
                      <a:pos x="T14" y="T15"/>
                    </a:cxn>
                    <a:cxn ang="T56">
                      <a:pos x="T16" y="T17"/>
                    </a:cxn>
                    <a:cxn ang="T57">
                      <a:pos x="T18" y="T19"/>
                    </a:cxn>
                    <a:cxn ang="T58">
                      <a:pos x="T20" y="T21"/>
                    </a:cxn>
                    <a:cxn ang="T59">
                      <a:pos x="T22" y="T23"/>
                    </a:cxn>
                    <a:cxn ang="T60">
                      <a:pos x="T24" y="T25"/>
                    </a:cxn>
                    <a:cxn ang="T61">
                      <a:pos x="T26" y="T27"/>
                    </a:cxn>
                    <a:cxn ang="T62">
                      <a:pos x="T28" y="T29"/>
                    </a:cxn>
                    <a:cxn ang="T63">
                      <a:pos x="T30" y="T31"/>
                    </a:cxn>
                    <a:cxn ang="T64">
                      <a:pos x="T32" y="T33"/>
                    </a:cxn>
                    <a:cxn ang="T65">
                      <a:pos x="T34" y="T35"/>
                    </a:cxn>
                    <a:cxn ang="T66">
                      <a:pos x="T36" y="T37"/>
                    </a:cxn>
                    <a:cxn ang="T67">
                      <a:pos x="T38" y="T39"/>
                    </a:cxn>
                    <a:cxn ang="T68">
                      <a:pos x="T40" y="T41"/>
                    </a:cxn>
                    <a:cxn ang="T69">
                      <a:pos x="T42" y="T43"/>
                    </a:cxn>
                    <a:cxn ang="T70">
                      <a:pos x="T44" y="T45"/>
                    </a:cxn>
                    <a:cxn ang="T71">
                      <a:pos x="T46" y="T47"/>
                    </a:cxn>
                  </a:cxnLst>
                  <a:rect l="0" t="0" r="r" b="b"/>
                  <a:pathLst>
                    <a:path w="776" h="2368">
                      <a:moveTo>
                        <a:pt x="0" y="64"/>
                      </a:moveTo>
                      <a:cubicBezTo>
                        <a:pt x="112" y="32"/>
                        <a:pt x="224" y="0"/>
                        <a:pt x="240" y="16"/>
                      </a:cubicBezTo>
                      <a:cubicBezTo>
                        <a:pt x="256" y="32"/>
                        <a:pt x="80" y="136"/>
                        <a:pt x="96" y="160"/>
                      </a:cubicBezTo>
                      <a:cubicBezTo>
                        <a:pt x="112" y="184"/>
                        <a:pt x="320" y="136"/>
                        <a:pt x="336" y="160"/>
                      </a:cubicBezTo>
                      <a:cubicBezTo>
                        <a:pt x="352" y="184"/>
                        <a:pt x="184" y="272"/>
                        <a:pt x="192" y="304"/>
                      </a:cubicBezTo>
                      <a:cubicBezTo>
                        <a:pt x="200" y="336"/>
                        <a:pt x="368" y="328"/>
                        <a:pt x="384" y="352"/>
                      </a:cubicBezTo>
                      <a:cubicBezTo>
                        <a:pt x="400" y="376"/>
                        <a:pt x="272" y="424"/>
                        <a:pt x="288" y="448"/>
                      </a:cubicBezTo>
                      <a:cubicBezTo>
                        <a:pt x="304" y="472"/>
                        <a:pt x="464" y="472"/>
                        <a:pt x="480" y="496"/>
                      </a:cubicBezTo>
                      <a:cubicBezTo>
                        <a:pt x="496" y="520"/>
                        <a:pt x="376" y="568"/>
                        <a:pt x="384" y="592"/>
                      </a:cubicBezTo>
                      <a:cubicBezTo>
                        <a:pt x="392" y="616"/>
                        <a:pt x="512" y="616"/>
                        <a:pt x="528" y="640"/>
                      </a:cubicBezTo>
                      <a:cubicBezTo>
                        <a:pt x="544" y="664"/>
                        <a:pt x="472" y="704"/>
                        <a:pt x="480" y="736"/>
                      </a:cubicBezTo>
                      <a:cubicBezTo>
                        <a:pt x="488" y="768"/>
                        <a:pt x="560" y="800"/>
                        <a:pt x="576" y="832"/>
                      </a:cubicBezTo>
                      <a:cubicBezTo>
                        <a:pt x="592" y="864"/>
                        <a:pt x="560" y="888"/>
                        <a:pt x="576" y="928"/>
                      </a:cubicBezTo>
                      <a:cubicBezTo>
                        <a:pt x="592" y="968"/>
                        <a:pt x="664" y="1024"/>
                        <a:pt x="672" y="1072"/>
                      </a:cubicBezTo>
                      <a:cubicBezTo>
                        <a:pt x="680" y="1120"/>
                        <a:pt x="616" y="1176"/>
                        <a:pt x="624" y="1216"/>
                      </a:cubicBezTo>
                      <a:cubicBezTo>
                        <a:pt x="632" y="1256"/>
                        <a:pt x="712" y="1272"/>
                        <a:pt x="720" y="1312"/>
                      </a:cubicBezTo>
                      <a:cubicBezTo>
                        <a:pt x="728" y="1352"/>
                        <a:pt x="672" y="1408"/>
                        <a:pt x="672" y="1456"/>
                      </a:cubicBezTo>
                      <a:cubicBezTo>
                        <a:pt x="672" y="1504"/>
                        <a:pt x="720" y="1560"/>
                        <a:pt x="720" y="1600"/>
                      </a:cubicBezTo>
                      <a:cubicBezTo>
                        <a:pt x="720" y="1640"/>
                        <a:pt x="664" y="1656"/>
                        <a:pt x="672" y="1696"/>
                      </a:cubicBezTo>
                      <a:cubicBezTo>
                        <a:pt x="680" y="1736"/>
                        <a:pt x="760" y="1792"/>
                        <a:pt x="768" y="1840"/>
                      </a:cubicBezTo>
                      <a:cubicBezTo>
                        <a:pt x="776" y="1888"/>
                        <a:pt x="720" y="1928"/>
                        <a:pt x="720" y="1984"/>
                      </a:cubicBezTo>
                      <a:cubicBezTo>
                        <a:pt x="720" y="2040"/>
                        <a:pt x="768" y="2136"/>
                        <a:pt x="768" y="2176"/>
                      </a:cubicBezTo>
                      <a:cubicBezTo>
                        <a:pt x="768" y="2216"/>
                        <a:pt x="720" y="2192"/>
                        <a:pt x="720" y="2224"/>
                      </a:cubicBezTo>
                      <a:cubicBezTo>
                        <a:pt x="720" y="2256"/>
                        <a:pt x="744" y="2312"/>
                        <a:pt x="768" y="2368"/>
                      </a:cubicBezTo>
                    </a:path>
                  </a:pathLst>
                </a:custGeom>
                <a:noFill/>
                <a:ln w="9525">
                  <a:solidFill>
                    <a:schemeClr val="accent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</p:grpSp>
        </p:grpSp>
        <p:grpSp>
          <p:nvGrpSpPr>
            <p:cNvPr id="7" name="Group 120"/>
            <p:cNvGrpSpPr>
              <a:grpSpLocks/>
            </p:cNvGrpSpPr>
            <p:nvPr/>
          </p:nvGrpSpPr>
          <p:grpSpPr bwMode="auto">
            <a:xfrm>
              <a:off x="1476" y="530"/>
              <a:ext cx="4040" cy="2966"/>
              <a:chOff x="210" y="337"/>
              <a:chExt cx="5198" cy="3818"/>
            </a:xfrm>
          </p:grpSpPr>
          <p:sp>
            <p:nvSpPr>
              <p:cNvPr id="8" name="Freeform 121"/>
              <p:cNvSpPr>
                <a:spLocks/>
              </p:cNvSpPr>
              <p:nvPr/>
            </p:nvSpPr>
            <p:spPr bwMode="hidden">
              <a:xfrm flipH="1">
                <a:off x="1934" y="2382"/>
                <a:ext cx="485" cy="1479"/>
              </a:xfrm>
              <a:custGeom>
                <a:avLst/>
                <a:gdLst>
                  <a:gd name="T0" fmla="*/ 0 w 776"/>
                  <a:gd name="T1" fmla="*/ 64 h 2368"/>
                  <a:gd name="T2" fmla="*/ 240 w 776"/>
                  <a:gd name="T3" fmla="*/ 16 h 2368"/>
                  <a:gd name="T4" fmla="*/ 96 w 776"/>
                  <a:gd name="T5" fmla="*/ 160 h 2368"/>
                  <a:gd name="T6" fmla="*/ 336 w 776"/>
                  <a:gd name="T7" fmla="*/ 160 h 2368"/>
                  <a:gd name="T8" fmla="*/ 192 w 776"/>
                  <a:gd name="T9" fmla="*/ 304 h 2368"/>
                  <a:gd name="T10" fmla="*/ 384 w 776"/>
                  <a:gd name="T11" fmla="*/ 352 h 2368"/>
                  <a:gd name="T12" fmla="*/ 288 w 776"/>
                  <a:gd name="T13" fmla="*/ 448 h 2368"/>
                  <a:gd name="T14" fmla="*/ 480 w 776"/>
                  <a:gd name="T15" fmla="*/ 496 h 2368"/>
                  <a:gd name="T16" fmla="*/ 384 w 776"/>
                  <a:gd name="T17" fmla="*/ 592 h 2368"/>
                  <a:gd name="T18" fmla="*/ 528 w 776"/>
                  <a:gd name="T19" fmla="*/ 640 h 2368"/>
                  <a:gd name="T20" fmla="*/ 480 w 776"/>
                  <a:gd name="T21" fmla="*/ 736 h 2368"/>
                  <a:gd name="T22" fmla="*/ 576 w 776"/>
                  <a:gd name="T23" fmla="*/ 832 h 2368"/>
                  <a:gd name="T24" fmla="*/ 576 w 776"/>
                  <a:gd name="T25" fmla="*/ 928 h 2368"/>
                  <a:gd name="T26" fmla="*/ 672 w 776"/>
                  <a:gd name="T27" fmla="*/ 1072 h 2368"/>
                  <a:gd name="T28" fmla="*/ 624 w 776"/>
                  <a:gd name="T29" fmla="*/ 1216 h 2368"/>
                  <a:gd name="T30" fmla="*/ 720 w 776"/>
                  <a:gd name="T31" fmla="*/ 1312 h 2368"/>
                  <a:gd name="T32" fmla="*/ 672 w 776"/>
                  <a:gd name="T33" fmla="*/ 1456 h 2368"/>
                  <a:gd name="T34" fmla="*/ 720 w 776"/>
                  <a:gd name="T35" fmla="*/ 1600 h 2368"/>
                  <a:gd name="T36" fmla="*/ 672 w 776"/>
                  <a:gd name="T37" fmla="*/ 1696 h 2368"/>
                  <a:gd name="T38" fmla="*/ 768 w 776"/>
                  <a:gd name="T39" fmla="*/ 1840 h 2368"/>
                  <a:gd name="T40" fmla="*/ 720 w 776"/>
                  <a:gd name="T41" fmla="*/ 1984 h 2368"/>
                  <a:gd name="T42" fmla="*/ 768 w 776"/>
                  <a:gd name="T43" fmla="*/ 2176 h 2368"/>
                  <a:gd name="T44" fmla="*/ 720 w 776"/>
                  <a:gd name="T45" fmla="*/ 2224 h 2368"/>
                  <a:gd name="T46" fmla="*/ 768 w 776"/>
                  <a:gd name="T47" fmla="*/ 2368 h 2368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" name="Arc 122"/>
              <p:cNvSpPr>
                <a:spLocks/>
              </p:cNvSpPr>
              <p:nvPr/>
            </p:nvSpPr>
            <p:spPr bwMode="hidden">
              <a:xfrm flipH="1">
                <a:off x="1054" y="1851"/>
                <a:ext cx="2122" cy="2304"/>
              </a:xfrm>
              <a:custGeom>
                <a:avLst/>
                <a:gdLst>
                  <a:gd name="T0" fmla="*/ 537 w 21600"/>
                  <a:gd name="T1" fmla="*/ 0 h 21602"/>
                  <a:gd name="T2" fmla="*/ 2121 w 21600"/>
                  <a:gd name="T3" fmla="*/ 2304 h 21602"/>
                  <a:gd name="T4" fmla="*/ 0 w 21600"/>
                  <a:gd name="T5" fmla="*/ 2229 h 21602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1600" h="21602" fill="none" extrusionOk="0">
                    <a:moveTo>
                      <a:pt x="5466" y="0"/>
                    </a:moveTo>
                    <a:cubicBezTo>
                      <a:pt x="14970" y="2486"/>
                      <a:pt x="21600" y="11073"/>
                      <a:pt x="21600" y="20897"/>
                    </a:cubicBezTo>
                    <a:cubicBezTo>
                      <a:pt x="21600" y="21132"/>
                      <a:pt x="21596" y="21367"/>
                      <a:pt x="21588" y="21601"/>
                    </a:cubicBezTo>
                  </a:path>
                  <a:path w="21600" h="21602" stroke="0" extrusionOk="0">
                    <a:moveTo>
                      <a:pt x="5466" y="0"/>
                    </a:moveTo>
                    <a:cubicBezTo>
                      <a:pt x="14970" y="2486"/>
                      <a:pt x="21600" y="11073"/>
                      <a:pt x="21600" y="20897"/>
                    </a:cubicBezTo>
                    <a:cubicBezTo>
                      <a:pt x="21600" y="21132"/>
                      <a:pt x="21596" y="21367"/>
                      <a:pt x="21588" y="21601"/>
                    </a:cubicBezTo>
                    <a:lnTo>
                      <a:pt x="0" y="20897"/>
                    </a:lnTo>
                    <a:lnTo>
                      <a:pt x="5466" y="0"/>
                    </a:lnTo>
                    <a:close/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0" name="Arc 123"/>
              <p:cNvSpPr>
                <a:spLocks/>
              </p:cNvSpPr>
              <p:nvPr/>
            </p:nvSpPr>
            <p:spPr bwMode="hidden">
              <a:xfrm flipH="1">
                <a:off x="1266" y="1480"/>
                <a:ext cx="1244" cy="2379"/>
              </a:xfrm>
              <a:custGeom>
                <a:avLst/>
                <a:gdLst>
                  <a:gd name="T0" fmla="*/ 0 w 28940"/>
                  <a:gd name="T1" fmla="*/ 137 h 22305"/>
                  <a:gd name="T2" fmla="*/ 1244 w 28940"/>
                  <a:gd name="T3" fmla="*/ 2379 h 22305"/>
                  <a:gd name="T4" fmla="*/ 316 w 28940"/>
                  <a:gd name="T5" fmla="*/ 2304 h 22305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8940" h="22305" fill="none" extrusionOk="0">
                    <a:moveTo>
                      <a:pt x="0" y="1285"/>
                    </a:moveTo>
                    <a:cubicBezTo>
                      <a:pt x="2353" y="434"/>
                      <a:pt x="4837" y="-1"/>
                      <a:pt x="7340" y="0"/>
                    </a:cubicBezTo>
                    <a:cubicBezTo>
                      <a:pt x="19269" y="0"/>
                      <a:pt x="28940" y="9670"/>
                      <a:pt x="28940" y="21600"/>
                    </a:cubicBezTo>
                    <a:cubicBezTo>
                      <a:pt x="28940" y="21835"/>
                      <a:pt x="28936" y="22070"/>
                      <a:pt x="28928" y="22304"/>
                    </a:cubicBezTo>
                  </a:path>
                  <a:path w="28940" h="22305" stroke="0" extrusionOk="0">
                    <a:moveTo>
                      <a:pt x="0" y="1285"/>
                    </a:moveTo>
                    <a:cubicBezTo>
                      <a:pt x="2353" y="434"/>
                      <a:pt x="4837" y="-1"/>
                      <a:pt x="7340" y="0"/>
                    </a:cubicBezTo>
                    <a:cubicBezTo>
                      <a:pt x="19269" y="0"/>
                      <a:pt x="28940" y="9670"/>
                      <a:pt x="28940" y="21600"/>
                    </a:cubicBezTo>
                    <a:cubicBezTo>
                      <a:pt x="28940" y="21835"/>
                      <a:pt x="28936" y="22070"/>
                      <a:pt x="28928" y="22304"/>
                    </a:cubicBezTo>
                    <a:lnTo>
                      <a:pt x="7340" y="21600"/>
                    </a:lnTo>
                    <a:lnTo>
                      <a:pt x="0" y="1285"/>
                    </a:lnTo>
                    <a:close/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1" name="Arc 124"/>
              <p:cNvSpPr>
                <a:spLocks/>
              </p:cNvSpPr>
              <p:nvPr/>
            </p:nvSpPr>
            <p:spPr bwMode="hidden">
              <a:xfrm flipH="1">
                <a:off x="210" y="1169"/>
                <a:ext cx="2376" cy="2379"/>
              </a:xfrm>
              <a:custGeom>
                <a:avLst/>
                <a:gdLst>
                  <a:gd name="T0" fmla="*/ 0 w 34455"/>
                  <a:gd name="T1" fmla="*/ 452 h 22305"/>
                  <a:gd name="T2" fmla="*/ 2375 w 34455"/>
                  <a:gd name="T3" fmla="*/ 2379 h 22305"/>
                  <a:gd name="T4" fmla="*/ 886 w 34455"/>
                  <a:gd name="T5" fmla="*/ 2304 h 22305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34455" h="22305" fill="none" extrusionOk="0">
                    <a:moveTo>
                      <a:pt x="0" y="4241"/>
                    </a:moveTo>
                    <a:cubicBezTo>
                      <a:pt x="3720" y="1486"/>
                      <a:pt x="8226" y="-1"/>
                      <a:pt x="12855" y="0"/>
                    </a:cubicBezTo>
                    <a:cubicBezTo>
                      <a:pt x="24784" y="0"/>
                      <a:pt x="34455" y="9670"/>
                      <a:pt x="34455" y="21600"/>
                    </a:cubicBezTo>
                    <a:cubicBezTo>
                      <a:pt x="34455" y="21835"/>
                      <a:pt x="34451" y="22070"/>
                      <a:pt x="34443" y="22304"/>
                    </a:cubicBezTo>
                  </a:path>
                  <a:path w="34455" h="22305" stroke="0" extrusionOk="0">
                    <a:moveTo>
                      <a:pt x="0" y="4241"/>
                    </a:moveTo>
                    <a:cubicBezTo>
                      <a:pt x="3720" y="1486"/>
                      <a:pt x="8226" y="-1"/>
                      <a:pt x="12855" y="0"/>
                    </a:cubicBezTo>
                    <a:cubicBezTo>
                      <a:pt x="24784" y="0"/>
                      <a:pt x="34455" y="9670"/>
                      <a:pt x="34455" y="21600"/>
                    </a:cubicBezTo>
                    <a:cubicBezTo>
                      <a:pt x="34455" y="21835"/>
                      <a:pt x="34451" y="22070"/>
                      <a:pt x="34443" y="22304"/>
                    </a:cubicBezTo>
                    <a:lnTo>
                      <a:pt x="12855" y="21600"/>
                    </a:lnTo>
                    <a:lnTo>
                      <a:pt x="0" y="4241"/>
                    </a:lnTo>
                    <a:close/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2" name="Arc 125"/>
              <p:cNvSpPr>
                <a:spLocks/>
              </p:cNvSpPr>
              <p:nvPr/>
            </p:nvSpPr>
            <p:spPr bwMode="hidden">
              <a:xfrm>
                <a:off x="2840" y="1503"/>
                <a:ext cx="381" cy="2379"/>
              </a:xfrm>
              <a:custGeom>
                <a:avLst/>
                <a:gdLst>
                  <a:gd name="T0" fmla="*/ 0 w 34812"/>
                  <a:gd name="T1" fmla="*/ 481 h 22305"/>
                  <a:gd name="T2" fmla="*/ 381 w 34812"/>
                  <a:gd name="T3" fmla="*/ 2379 h 22305"/>
                  <a:gd name="T4" fmla="*/ 145 w 34812"/>
                  <a:gd name="T5" fmla="*/ 2304 h 22305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34812" h="22305" fill="none" extrusionOk="0">
                    <a:moveTo>
                      <a:pt x="-1" y="4511"/>
                    </a:moveTo>
                    <a:cubicBezTo>
                      <a:pt x="3783" y="1586"/>
                      <a:pt x="8429" y="-1"/>
                      <a:pt x="13212" y="0"/>
                    </a:cubicBezTo>
                    <a:cubicBezTo>
                      <a:pt x="25141" y="0"/>
                      <a:pt x="34812" y="9670"/>
                      <a:pt x="34812" y="21600"/>
                    </a:cubicBezTo>
                    <a:cubicBezTo>
                      <a:pt x="34812" y="21835"/>
                      <a:pt x="34808" y="22070"/>
                      <a:pt x="34800" y="22304"/>
                    </a:cubicBezTo>
                  </a:path>
                  <a:path w="34812" h="22305" stroke="0" extrusionOk="0">
                    <a:moveTo>
                      <a:pt x="-1" y="4511"/>
                    </a:moveTo>
                    <a:cubicBezTo>
                      <a:pt x="3783" y="1586"/>
                      <a:pt x="8429" y="-1"/>
                      <a:pt x="13212" y="0"/>
                    </a:cubicBezTo>
                    <a:cubicBezTo>
                      <a:pt x="25141" y="0"/>
                      <a:pt x="34812" y="9670"/>
                      <a:pt x="34812" y="21600"/>
                    </a:cubicBezTo>
                    <a:cubicBezTo>
                      <a:pt x="34812" y="21835"/>
                      <a:pt x="34808" y="22070"/>
                      <a:pt x="34800" y="22304"/>
                    </a:cubicBezTo>
                    <a:lnTo>
                      <a:pt x="13212" y="21600"/>
                    </a:lnTo>
                    <a:lnTo>
                      <a:pt x="-1" y="4511"/>
                    </a:lnTo>
                    <a:close/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3" name="Arc 126"/>
              <p:cNvSpPr>
                <a:spLocks/>
              </p:cNvSpPr>
              <p:nvPr/>
            </p:nvSpPr>
            <p:spPr bwMode="hidden">
              <a:xfrm>
                <a:off x="2940" y="1492"/>
                <a:ext cx="1004" cy="2379"/>
              </a:xfrm>
              <a:custGeom>
                <a:avLst/>
                <a:gdLst>
                  <a:gd name="T0" fmla="*/ 0 w 34812"/>
                  <a:gd name="T1" fmla="*/ 481 h 22305"/>
                  <a:gd name="T2" fmla="*/ 1004 w 34812"/>
                  <a:gd name="T3" fmla="*/ 2379 h 22305"/>
                  <a:gd name="T4" fmla="*/ 381 w 34812"/>
                  <a:gd name="T5" fmla="*/ 2304 h 22305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34812" h="22305" fill="none" extrusionOk="0">
                    <a:moveTo>
                      <a:pt x="-1" y="4511"/>
                    </a:moveTo>
                    <a:cubicBezTo>
                      <a:pt x="3783" y="1586"/>
                      <a:pt x="8429" y="-1"/>
                      <a:pt x="13212" y="0"/>
                    </a:cubicBezTo>
                    <a:cubicBezTo>
                      <a:pt x="25141" y="0"/>
                      <a:pt x="34812" y="9670"/>
                      <a:pt x="34812" y="21600"/>
                    </a:cubicBezTo>
                    <a:cubicBezTo>
                      <a:pt x="34812" y="21835"/>
                      <a:pt x="34808" y="22070"/>
                      <a:pt x="34800" y="22304"/>
                    </a:cubicBezTo>
                  </a:path>
                  <a:path w="34812" h="22305" stroke="0" extrusionOk="0">
                    <a:moveTo>
                      <a:pt x="-1" y="4511"/>
                    </a:moveTo>
                    <a:cubicBezTo>
                      <a:pt x="3783" y="1586"/>
                      <a:pt x="8429" y="-1"/>
                      <a:pt x="13212" y="0"/>
                    </a:cubicBezTo>
                    <a:cubicBezTo>
                      <a:pt x="25141" y="0"/>
                      <a:pt x="34812" y="9670"/>
                      <a:pt x="34812" y="21600"/>
                    </a:cubicBezTo>
                    <a:cubicBezTo>
                      <a:pt x="34812" y="21835"/>
                      <a:pt x="34808" y="22070"/>
                      <a:pt x="34800" y="22304"/>
                    </a:cubicBezTo>
                    <a:lnTo>
                      <a:pt x="13212" y="21600"/>
                    </a:lnTo>
                    <a:lnTo>
                      <a:pt x="-1" y="4511"/>
                    </a:lnTo>
                    <a:close/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4" name="Freeform 127"/>
              <p:cNvSpPr>
                <a:spLocks/>
              </p:cNvSpPr>
              <p:nvPr/>
            </p:nvSpPr>
            <p:spPr bwMode="hidden">
              <a:xfrm>
                <a:off x="3300" y="2635"/>
                <a:ext cx="485" cy="1479"/>
              </a:xfrm>
              <a:custGeom>
                <a:avLst/>
                <a:gdLst>
                  <a:gd name="T0" fmla="*/ 0 w 776"/>
                  <a:gd name="T1" fmla="*/ 64 h 2368"/>
                  <a:gd name="T2" fmla="*/ 240 w 776"/>
                  <a:gd name="T3" fmla="*/ 16 h 2368"/>
                  <a:gd name="T4" fmla="*/ 96 w 776"/>
                  <a:gd name="T5" fmla="*/ 160 h 2368"/>
                  <a:gd name="T6" fmla="*/ 336 w 776"/>
                  <a:gd name="T7" fmla="*/ 160 h 2368"/>
                  <a:gd name="T8" fmla="*/ 192 w 776"/>
                  <a:gd name="T9" fmla="*/ 304 h 2368"/>
                  <a:gd name="T10" fmla="*/ 384 w 776"/>
                  <a:gd name="T11" fmla="*/ 352 h 2368"/>
                  <a:gd name="T12" fmla="*/ 288 w 776"/>
                  <a:gd name="T13" fmla="*/ 448 h 2368"/>
                  <a:gd name="T14" fmla="*/ 480 w 776"/>
                  <a:gd name="T15" fmla="*/ 496 h 2368"/>
                  <a:gd name="T16" fmla="*/ 384 w 776"/>
                  <a:gd name="T17" fmla="*/ 592 h 2368"/>
                  <a:gd name="T18" fmla="*/ 528 w 776"/>
                  <a:gd name="T19" fmla="*/ 640 h 2368"/>
                  <a:gd name="T20" fmla="*/ 480 w 776"/>
                  <a:gd name="T21" fmla="*/ 736 h 2368"/>
                  <a:gd name="T22" fmla="*/ 576 w 776"/>
                  <a:gd name="T23" fmla="*/ 832 h 2368"/>
                  <a:gd name="T24" fmla="*/ 576 w 776"/>
                  <a:gd name="T25" fmla="*/ 928 h 2368"/>
                  <a:gd name="T26" fmla="*/ 672 w 776"/>
                  <a:gd name="T27" fmla="*/ 1072 h 2368"/>
                  <a:gd name="T28" fmla="*/ 624 w 776"/>
                  <a:gd name="T29" fmla="*/ 1216 h 2368"/>
                  <a:gd name="T30" fmla="*/ 720 w 776"/>
                  <a:gd name="T31" fmla="*/ 1312 h 2368"/>
                  <a:gd name="T32" fmla="*/ 672 w 776"/>
                  <a:gd name="T33" fmla="*/ 1456 h 2368"/>
                  <a:gd name="T34" fmla="*/ 720 w 776"/>
                  <a:gd name="T35" fmla="*/ 1600 h 2368"/>
                  <a:gd name="T36" fmla="*/ 672 w 776"/>
                  <a:gd name="T37" fmla="*/ 1696 h 2368"/>
                  <a:gd name="T38" fmla="*/ 768 w 776"/>
                  <a:gd name="T39" fmla="*/ 1840 h 2368"/>
                  <a:gd name="T40" fmla="*/ 720 w 776"/>
                  <a:gd name="T41" fmla="*/ 1984 h 2368"/>
                  <a:gd name="T42" fmla="*/ 768 w 776"/>
                  <a:gd name="T43" fmla="*/ 2176 h 2368"/>
                  <a:gd name="T44" fmla="*/ 720 w 776"/>
                  <a:gd name="T45" fmla="*/ 2224 h 2368"/>
                  <a:gd name="T46" fmla="*/ 768 w 776"/>
                  <a:gd name="T47" fmla="*/ 2368 h 2368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5" name="Freeform 128"/>
              <p:cNvSpPr>
                <a:spLocks/>
              </p:cNvSpPr>
              <p:nvPr/>
            </p:nvSpPr>
            <p:spPr bwMode="hidden">
              <a:xfrm rot="19660755" flipV="1">
                <a:off x="2547" y="2149"/>
                <a:ext cx="441" cy="838"/>
              </a:xfrm>
              <a:custGeom>
                <a:avLst/>
                <a:gdLst>
                  <a:gd name="T0" fmla="*/ 0 w 776"/>
                  <a:gd name="T1" fmla="*/ 64 h 2368"/>
                  <a:gd name="T2" fmla="*/ 240 w 776"/>
                  <a:gd name="T3" fmla="*/ 16 h 2368"/>
                  <a:gd name="T4" fmla="*/ 96 w 776"/>
                  <a:gd name="T5" fmla="*/ 160 h 2368"/>
                  <a:gd name="T6" fmla="*/ 336 w 776"/>
                  <a:gd name="T7" fmla="*/ 160 h 2368"/>
                  <a:gd name="T8" fmla="*/ 192 w 776"/>
                  <a:gd name="T9" fmla="*/ 304 h 2368"/>
                  <a:gd name="T10" fmla="*/ 384 w 776"/>
                  <a:gd name="T11" fmla="*/ 352 h 2368"/>
                  <a:gd name="T12" fmla="*/ 288 w 776"/>
                  <a:gd name="T13" fmla="*/ 448 h 2368"/>
                  <a:gd name="T14" fmla="*/ 480 w 776"/>
                  <a:gd name="T15" fmla="*/ 496 h 2368"/>
                  <a:gd name="T16" fmla="*/ 384 w 776"/>
                  <a:gd name="T17" fmla="*/ 592 h 2368"/>
                  <a:gd name="T18" fmla="*/ 528 w 776"/>
                  <a:gd name="T19" fmla="*/ 640 h 2368"/>
                  <a:gd name="T20" fmla="*/ 480 w 776"/>
                  <a:gd name="T21" fmla="*/ 736 h 2368"/>
                  <a:gd name="T22" fmla="*/ 576 w 776"/>
                  <a:gd name="T23" fmla="*/ 832 h 2368"/>
                  <a:gd name="T24" fmla="*/ 576 w 776"/>
                  <a:gd name="T25" fmla="*/ 928 h 2368"/>
                  <a:gd name="T26" fmla="*/ 672 w 776"/>
                  <a:gd name="T27" fmla="*/ 1072 h 2368"/>
                  <a:gd name="T28" fmla="*/ 624 w 776"/>
                  <a:gd name="T29" fmla="*/ 1216 h 2368"/>
                  <a:gd name="T30" fmla="*/ 720 w 776"/>
                  <a:gd name="T31" fmla="*/ 1312 h 2368"/>
                  <a:gd name="T32" fmla="*/ 672 w 776"/>
                  <a:gd name="T33" fmla="*/ 1456 h 2368"/>
                  <a:gd name="T34" fmla="*/ 720 w 776"/>
                  <a:gd name="T35" fmla="*/ 1600 h 2368"/>
                  <a:gd name="T36" fmla="*/ 672 w 776"/>
                  <a:gd name="T37" fmla="*/ 1696 h 2368"/>
                  <a:gd name="T38" fmla="*/ 768 w 776"/>
                  <a:gd name="T39" fmla="*/ 1840 h 2368"/>
                  <a:gd name="T40" fmla="*/ 720 w 776"/>
                  <a:gd name="T41" fmla="*/ 1984 h 2368"/>
                  <a:gd name="T42" fmla="*/ 768 w 776"/>
                  <a:gd name="T43" fmla="*/ 2176 h 2368"/>
                  <a:gd name="T44" fmla="*/ 720 w 776"/>
                  <a:gd name="T45" fmla="*/ 2224 h 2368"/>
                  <a:gd name="T46" fmla="*/ 768 w 776"/>
                  <a:gd name="T47" fmla="*/ 2368 h 2368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6" name="Freeform 129"/>
              <p:cNvSpPr>
                <a:spLocks/>
              </p:cNvSpPr>
              <p:nvPr/>
            </p:nvSpPr>
            <p:spPr bwMode="hidden">
              <a:xfrm flipH="1">
                <a:off x="489" y="2503"/>
                <a:ext cx="1085" cy="1524"/>
              </a:xfrm>
              <a:custGeom>
                <a:avLst/>
                <a:gdLst>
                  <a:gd name="T0" fmla="*/ 0 w 776"/>
                  <a:gd name="T1" fmla="*/ 64 h 2368"/>
                  <a:gd name="T2" fmla="*/ 240 w 776"/>
                  <a:gd name="T3" fmla="*/ 16 h 2368"/>
                  <a:gd name="T4" fmla="*/ 96 w 776"/>
                  <a:gd name="T5" fmla="*/ 160 h 2368"/>
                  <a:gd name="T6" fmla="*/ 336 w 776"/>
                  <a:gd name="T7" fmla="*/ 160 h 2368"/>
                  <a:gd name="T8" fmla="*/ 192 w 776"/>
                  <a:gd name="T9" fmla="*/ 304 h 2368"/>
                  <a:gd name="T10" fmla="*/ 384 w 776"/>
                  <a:gd name="T11" fmla="*/ 352 h 2368"/>
                  <a:gd name="T12" fmla="*/ 288 w 776"/>
                  <a:gd name="T13" fmla="*/ 448 h 2368"/>
                  <a:gd name="T14" fmla="*/ 480 w 776"/>
                  <a:gd name="T15" fmla="*/ 496 h 2368"/>
                  <a:gd name="T16" fmla="*/ 384 w 776"/>
                  <a:gd name="T17" fmla="*/ 592 h 2368"/>
                  <a:gd name="T18" fmla="*/ 528 w 776"/>
                  <a:gd name="T19" fmla="*/ 640 h 2368"/>
                  <a:gd name="T20" fmla="*/ 480 w 776"/>
                  <a:gd name="T21" fmla="*/ 736 h 2368"/>
                  <a:gd name="T22" fmla="*/ 576 w 776"/>
                  <a:gd name="T23" fmla="*/ 832 h 2368"/>
                  <a:gd name="T24" fmla="*/ 576 w 776"/>
                  <a:gd name="T25" fmla="*/ 928 h 2368"/>
                  <a:gd name="T26" fmla="*/ 672 w 776"/>
                  <a:gd name="T27" fmla="*/ 1072 h 2368"/>
                  <a:gd name="T28" fmla="*/ 624 w 776"/>
                  <a:gd name="T29" fmla="*/ 1216 h 2368"/>
                  <a:gd name="T30" fmla="*/ 720 w 776"/>
                  <a:gd name="T31" fmla="*/ 1312 h 2368"/>
                  <a:gd name="T32" fmla="*/ 672 w 776"/>
                  <a:gd name="T33" fmla="*/ 1456 h 2368"/>
                  <a:gd name="T34" fmla="*/ 720 w 776"/>
                  <a:gd name="T35" fmla="*/ 1600 h 2368"/>
                  <a:gd name="T36" fmla="*/ 672 w 776"/>
                  <a:gd name="T37" fmla="*/ 1696 h 2368"/>
                  <a:gd name="T38" fmla="*/ 768 w 776"/>
                  <a:gd name="T39" fmla="*/ 1840 h 2368"/>
                  <a:gd name="T40" fmla="*/ 720 w 776"/>
                  <a:gd name="T41" fmla="*/ 1984 h 2368"/>
                  <a:gd name="T42" fmla="*/ 768 w 776"/>
                  <a:gd name="T43" fmla="*/ 2176 h 2368"/>
                  <a:gd name="T44" fmla="*/ 720 w 776"/>
                  <a:gd name="T45" fmla="*/ 2224 h 2368"/>
                  <a:gd name="T46" fmla="*/ 768 w 776"/>
                  <a:gd name="T47" fmla="*/ 2368 h 2368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7" name="Freeform 130"/>
              <p:cNvSpPr>
                <a:spLocks/>
              </p:cNvSpPr>
              <p:nvPr/>
            </p:nvSpPr>
            <p:spPr bwMode="hidden">
              <a:xfrm flipH="1">
                <a:off x="1000" y="893"/>
                <a:ext cx="696" cy="1524"/>
              </a:xfrm>
              <a:custGeom>
                <a:avLst/>
                <a:gdLst>
                  <a:gd name="T0" fmla="*/ 0 w 776"/>
                  <a:gd name="T1" fmla="*/ 64 h 2368"/>
                  <a:gd name="T2" fmla="*/ 240 w 776"/>
                  <a:gd name="T3" fmla="*/ 16 h 2368"/>
                  <a:gd name="T4" fmla="*/ 96 w 776"/>
                  <a:gd name="T5" fmla="*/ 160 h 2368"/>
                  <a:gd name="T6" fmla="*/ 336 w 776"/>
                  <a:gd name="T7" fmla="*/ 160 h 2368"/>
                  <a:gd name="T8" fmla="*/ 192 w 776"/>
                  <a:gd name="T9" fmla="*/ 304 h 2368"/>
                  <a:gd name="T10" fmla="*/ 384 w 776"/>
                  <a:gd name="T11" fmla="*/ 352 h 2368"/>
                  <a:gd name="T12" fmla="*/ 288 w 776"/>
                  <a:gd name="T13" fmla="*/ 448 h 2368"/>
                  <a:gd name="T14" fmla="*/ 480 w 776"/>
                  <a:gd name="T15" fmla="*/ 496 h 2368"/>
                  <a:gd name="T16" fmla="*/ 384 w 776"/>
                  <a:gd name="T17" fmla="*/ 592 h 2368"/>
                  <a:gd name="T18" fmla="*/ 528 w 776"/>
                  <a:gd name="T19" fmla="*/ 640 h 2368"/>
                  <a:gd name="T20" fmla="*/ 480 w 776"/>
                  <a:gd name="T21" fmla="*/ 736 h 2368"/>
                  <a:gd name="T22" fmla="*/ 576 w 776"/>
                  <a:gd name="T23" fmla="*/ 832 h 2368"/>
                  <a:gd name="T24" fmla="*/ 576 w 776"/>
                  <a:gd name="T25" fmla="*/ 928 h 2368"/>
                  <a:gd name="T26" fmla="*/ 672 w 776"/>
                  <a:gd name="T27" fmla="*/ 1072 h 2368"/>
                  <a:gd name="T28" fmla="*/ 624 w 776"/>
                  <a:gd name="T29" fmla="*/ 1216 h 2368"/>
                  <a:gd name="T30" fmla="*/ 720 w 776"/>
                  <a:gd name="T31" fmla="*/ 1312 h 2368"/>
                  <a:gd name="T32" fmla="*/ 672 w 776"/>
                  <a:gd name="T33" fmla="*/ 1456 h 2368"/>
                  <a:gd name="T34" fmla="*/ 720 w 776"/>
                  <a:gd name="T35" fmla="*/ 1600 h 2368"/>
                  <a:gd name="T36" fmla="*/ 672 w 776"/>
                  <a:gd name="T37" fmla="*/ 1696 h 2368"/>
                  <a:gd name="T38" fmla="*/ 768 w 776"/>
                  <a:gd name="T39" fmla="*/ 1840 h 2368"/>
                  <a:gd name="T40" fmla="*/ 720 w 776"/>
                  <a:gd name="T41" fmla="*/ 1984 h 2368"/>
                  <a:gd name="T42" fmla="*/ 768 w 776"/>
                  <a:gd name="T43" fmla="*/ 2176 h 2368"/>
                  <a:gd name="T44" fmla="*/ 720 w 776"/>
                  <a:gd name="T45" fmla="*/ 2224 h 2368"/>
                  <a:gd name="T46" fmla="*/ 768 w 776"/>
                  <a:gd name="T47" fmla="*/ 2368 h 2368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8" name="Freeform 131"/>
              <p:cNvSpPr>
                <a:spLocks/>
              </p:cNvSpPr>
              <p:nvPr/>
            </p:nvSpPr>
            <p:spPr bwMode="hidden">
              <a:xfrm>
                <a:off x="4401" y="2279"/>
                <a:ext cx="1007" cy="1600"/>
              </a:xfrm>
              <a:custGeom>
                <a:avLst/>
                <a:gdLst>
                  <a:gd name="T0" fmla="*/ 0 w 776"/>
                  <a:gd name="T1" fmla="*/ 64 h 2368"/>
                  <a:gd name="T2" fmla="*/ 240 w 776"/>
                  <a:gd name="T3" fmla="*/ 16 h 2368"/>
                  <a:gd name="T4" fmla="*/ 96 w 776"/>
                  <a:gd name="T5" fmla="*/ 160 h 2368"/>
                  <a:gd name="T6" fmla="*/ 336 w 776"/>
                  <a:gd name="T7" fmla="*/ 160 h 2368"/>
                  <a:gd name="T8" fmla="*/ 192 w 776"/>
                  <a:gd name="T9" fmla="*/ 304 h 2368"/>
                  <a:gd name="T10" fmla="*/ 384 w 776"/>
                  <a:gd name="T11" fmla="*/ 352 h 2368"/>
                  <a:gd name="T12" fmla="*/ 288 w 776"/>
                  <a:gd name="T13" fmla="*/ 448 h 2368"/>
                  <a:gd name="T14" fmla="*/ 480 w 776"/>
                  <a:gd name="T15" fmla="*/ 496 h 2368"/>
                  <a:gd name="T16" fmla="*/ 384 w 776"/>
                  <a:gd name="T17" fmla="*/ 592 h 2368"/>
                  <a:gd name="T18" fmla="*/ 528 w 776"/>
                  <a:gd name="T19" fmla="*/ 640 h 2368"/>
                  <a:gd name="T20" fmla="*/ 480 w 776"/>
                  <a:gd name="T21" fmla="*/ 736 h 2368"/>
                  <a:gd name="T22" fmla="*/ 576 w 776"/>
                  <a:gd name="T23" fmla="*/ 832 h 2368"/>
                  <a:gd name="T24" fmla="*/ 576 w 776"/>
                  <a:gd name="T25" fmla="*/ 928 h 2368"/>
                  <a:gd name="T26" fmla="*/ 672 w 776"/>
                  <a:gd name="T27" fmla="*/ 1072 h 2368"/>
                  <a:gd name="T28" fmla="*/ 624 w 776"/>
                  <a:gd name="T29" fmla="*/ 1216 h 2368"/>
                  <a:gd name="T30" fmla="*/ 720 w 776"/>
                  <a:gd name="T31" fmla="*/ 1312 h 2368"/>
                  <a:gd name="T32" fmla="*/ 672 w 776"/>
                  <a:gd name="T33" fmla="*/ 1456 h 2368"/>
                  <a:gd name="T34" fmla="*/ 720 w 776"/>
                  <a:gd name="T35" fmla="*/ 1600 h 2368"/>
                  <a:gd name="T36" fmla="*/ 672 w 776"/>
                  <a:gd name="T37" fmla="*/ 1696 h 2368"/>
                  <a:gd name="T38" fmla="*/ 768 w 776"/>
                  <a:gd name="T39" fmla="*/ 1840 h 2368"/>
                  <a:gd name="T40" fmla="*/ 720 w 776"/>
                  <a:gd name="T41" fmla="*/ 1984 h 2368"/>
                  <a:gd name="T42" fmla="*/ 768 w 776"/>
                  <a:gd name="T43" fmla="*/ 2176 h 2368"/>
                  <a:gd name="T44" fmla="*/ 720 w 776"/>
                  <a:gd name="T45" fmla="*/ 2224 h 2368"/>
                  <a:gd name="T46" fmla="*/ 768 w 776"/>
                  <a:gd name="T47" fmla="*/ 2368 h 2368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9" name="Freeform 132"/>
              <p:cNvSpPr>
                <a:spLocks/>
              </p:cNvSpPr>
              <p:nvPr/>
            </p:nvSpPr>
            <p:spPr bwMode="hidden">
              <a:xfrm>
                <a:off x="3878" y="1470"/>
                <a:ext cx="1518" cy="1067"/>
              </a:xfrm>
              <a:custGeom>
                <a:avLst/>
                <a:gdLst>
                  <a:gd name="T0" fmla="*/ 0 w 776"/>
                  <a:gd name="T1" fmla="*/ 64 h 2368"/>
                  <a:gd name="T2" fmla="*/ 240 w 776"/>
                  <a:gd name="T3" fmla="*/ 16 h 2368"/>
                  <a:gd name="T4" fmla="*/ 96 w 776"/>
                  <a:gd name="T5" fmla="*/ 160 h 2368"/>
                  <a:gd name="T6" fmla="*/ 336 w 776"/>
                  <a:gd name="T7" fmla="*/ 160 h 2368"/>
                  <a:gd name="T8" fmla="*/ 192 w 776"/>
                  <a:gd name="T9" fmla="*/ 304 h 2368"/>
                  <a:gd name="T10" fmla="*/ 384 w 776"/>
                  <a:gd name="T11" fmla="*/ 352 h 2368"/>
                  <a:gd name="T12" fmla="*/ 288 w 776"/>
                  <a:gd name="T13" fmla="*/ 448 h 2368"/>
                  <a:gd name="T14" fmla="*/ 480 w 776"/>
                  <a:gd name="T15" fmla="*/ 496 h 2368"/>
                  <a:gd name="T16" fmla="*/ 384 w 776"/>
                  <a:gd name="T17" fmla="*/ 592 h 2368"/>
                  <a:gd name="T18" fmla="*/ 528 w 776"/>
                  <a:gd name="T19" fmla="*/ 640 h 2368"/>
                  <a:gd name="T20" fmla="*/ 480 w 776"/>
                  <a:gd name="T21" fmla="*/ 736 h 2368"/>
                  <a:gd name="T22" fmla="*/ 576 w 776"/>
                  <a:gd name="T23" fmla="*/ 832 h 2368"/>
                  <a:gd name="T24" fmla="*/ 576 w 776"/>
                  <a:gd name="T25" fmla="*/ 928 h 2368"/>
                  <a:gd name="T26" fmla="*/ 672 w 776"/>
                  <a:gd name="T27" fmla="*/ 1072 h 2368"/>
                  <a:gd name="T28" fmla="*/ 624 w 776"/>
                  <a:gd name="T29" fmla="*/ 1216 h 2368"/>
                  <a:gd name="T30" fmla="*/ 720 w 776"/>
                  <a:gd name="T31" fmla="*/ 1312 h 2368"/>
                  <a:gd name="T32" fmla="*/ 672 w 776"/>
                  <a:gd name="T33" fmla="*/ 1456 h 2368"/>
                  <a:gd name="T34" fmla="*/ 720 w 776"/>
                  <a:gd name="T35" fmla="*/ 1600 h 2368"/>
                  <a:gd name="T36" fmla="*/ 672 w 776"/>
                  <a:gd name="T37" fmla="*/ 1696 h 2368"/>
                  <a:gd name="T38" fmla="*/ 768 w 776"/>
                  <a:gd name="T39" fmla="*/ 1840 h 2368"/>
                  <a:gd name="T40" fmla="*/ 720 w 776"/>
                  <a:gd name="T41" fmla="*/ 1984 h 2368"/>
                  <a:gd name="T42" fmla="*/ 768 w 776"/>
                  <a:gd name="T43" fmla="*/ 2176 h 2368"/>
                  <a:gd name="T44" fmla="*/ 720 w 776"/>
                  <a:gd name="T45" fmla="*/ 2224 h 2368"/>
                  <a:gd name="T46" fmla="*/ 768 w 776"/>
                  <a:gd name="T47" fmla="*/ 2368 h 2368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0" name="Freeform 133"/>
              <p:cNvSpPr>
                <a:spLocks/>
              </p:cNvSpPr>
              <p:nvPr/>
            </p:nvSpPr>
            <p:spPr bwMode="hidden">
              <a:xfrm>
                <a:off x="3934" y="337"/>
                <a:ext cx="664" cy="1434"/>
              </a:xfrm>
              <a:custGeom>
                <a:avLst/>
                <a:gdLst>
                  <a:gd name="T0" fmla="*/ 0 w 776"/>
                  <a:gd name="T1" fmla="*/ 64 h 2368"/>
                  <a:gd name="T2" fmla="*/ 240 w 776"/>
                  <a:gd name="T3" fmla="*/ 16 h 2368"/>
                  <a:gd name="T4" fmla="*/ 96 w 776"/>
                  <a:gd name="T5" fmla="*/ 160 h 2368"/>
                  <a:gd name="T6" fmla="*/ 336 w 776"/>
                  <a:gd name="T7" fmla="*/ 160 h 2368"/>
                  <a:gd name="T8" fmla="*/ 192 w 776"/>
                  <a:gd name="T9" fmla="*/ 304 h 2368"/>
                  <a:gd name="T10" fmla="*/ 384 w 776"/>
                  <a:gd name="T11" fmla="*/ 352 h 2368"/>
                  <a:gd name="T12" fmla="*/ 288 w 776"/>
                  <a:gd name="T13" fmla="*/ 448 h 2368"/>
                  <a:gd name="T14" fmla="*/ 480 w 776"/>
                  <a:gd name="T15" fmla="*/ 496 h 2368"/>
                  <a:gd name="T16" fmla="*/ 384 w 776"/>
                  <a:gd name="T17" fmla="*/ 592 h 2368"/>
                  <a:gd name="T18" fmla="*/ 528 w 776"/>
                  <a:gd name="T19" fmla="*/ 640 h 2368"/>
                  <a:gd name="T20" fmla="*/ 480 w 776"/>
                  <a:gd name="T21" fmla="*/ 736 h 2368"/>
                  <a:gd name="T22" fmla="*/ 576 w 776"/>
                  <a:gd name="T23" fmla="*/ 832 h 2368"/>
                  <a:gd name="T24" fmla="*/ 576 w 776"/>
                  <a:gd name="T25" fmla="*/ 928 h 2368"/>
                  <a:gd name="T26" fmla="*/ 672 w 776"/>
                  <a:gd name="T27" fmla="*/ 1072 h 2368"/>
                  <a:gd name="T28" fmla="*/ 624 w 776"/>
                  <a:gd name="T29" fmla="*/ 1216 h 2368"/>
                  <a:gd name="T30" fmla="*/ 720 w 776"/>
                  <a:gd name="T31" fmla="*/ 1312 h 2368"/>
                  <a:gd name="T32" fmla="*/ 672 w 776"/>
                  <a:gd name="T33" fmla="*/ 1456 h 2368"/>
                  <a:gd name="T34" fmla="*/ 720 w 776"/>
                  <a:gd name="T35" fmla="*/ 1600 h 2368"/>
                  <a:gd name="T36" fmla="*/ 672 w 776"/>
                  <a:gd name="T37" fmla="*/ 1696 h 2368"/>
                  <a:gd name="T38" fmla="*/ 768 w 776"/>
                  <a:gd name="T39" fmla="*/ 1840 h 2368"/>
                  <a:gd name="T40" fmla="*/ 720 w 776"/>
                  <a:gd name="T41" fmla="*/ 1984 h 2368"/>
                  <a:gd name="T42" fmla="*/ 768 w 776"/>
                  <a:gd name="T43" fmla="*/ 2176 h 2368"/>
                  <a:gd name="T44" fmla="*/ 720 w 776"/>
                  <a:gd name="T45" fmla="*/ 2224 h 2368"/>
                  <a:gd name="T46" fmla="*/ 768 w 776"/>
                  <a:gd name="T47" fmla="*/ 2368 h 2368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1" name="Freeform 134"/>
              <p:cNvSpPr>
                <a:spLocks/>
              </p:cNvSpPr>
              <p:nvPr/>
            </p:nvSpPr>
            <p:spPr bwMode="hidden">
              <a:xfrm rot="1346631" flipH="1">
                <a:off x="1702" y="1506"/>
                <a:ext cx="440" cy="837"/>
              </a:xfrm>
              <a:custGeom>
                <a:avLst/>
                <a:gdLst>
                  <a:gd name="T0" fmla="*/ 0 w 776"/>
                  <a:gd name="T1" fmla="*/ 64 h 2368"/>
                  <a:gd name="T2" fmla="*/ 240 w 776"/>
                  <a:gd name="T3" fmla="*/ 16 h 2368"/>
                  <a:gd name="T4" fmla="*/ 96 w 776"/>
                  <a:gd name="T5" fmla="*/ 160 h 2368"/>
                  <a:gd name="T6" fmla="*/ 336 w 776"/>
                  <a:gd name="T7" fmla="*/ 160 h 2368"/>
                  <a:gd name="T8" fmla="*/ 192 w 776"/>
                  <a:gd name="T9" fmla="*/ 304 h 2368"/>
                  <a:gd name="T10" fmla="*/ 384 w 776"/>
                  <a:gd name="T11" fmla="*/ 352 h 2368"/>
                  <a:gd name="T12" fmla="*/ 288 w 776"/>
                  <a:gd name="T13" fmla="*/ 448 h 2368"/>
                  <a:gd name="T14" fmla="*/ 480 w 776"/>
                  <a:gd name="T15" fmla="*/ 496 h 2368"/>
                  <a:gd name="T16" fmla="*/ 384 w 776"/>
                  <a:gd name="T17" fmla="*/ 592 h 2368"/>
                  <a:gd name="T18" fmla="*/ 528 w 776"/>
                  <a:gd name="T19" fmla="*/ 640 h 2368"/>
                  <a:gd name="T20" fmla="*/ 480 w 776"/>
                  <a:gd name="T21" fmla="*/ 736 h 2368"/>
                  <a:gd name="T22" fmla="*/ 576 w 776"/>
                  <a:gd name="T23" fmla="*/ 832 h 2368"/>
                  <a:gd name="T24" fmla="*/ 576 w 776"/>
                  <a:gd name="T25" fmla="*/ 928 h 2368"/>
                  <a:gd name="T26" fmla="*/ 672 w 776"/>
                  <a:gd name="T27" fmla="*/ 1072 h 2368"/>
                  <a:gd name="T28" fmla="*/ 624 w 776"/>
                  <a:gd name="T29" fmla="*/ 1216 h 2368"/>
                  <a:gd name="T30" fmla="*/ 720 w 776"/>
                  <a:gd name="T31" fmla="*/ 1312 h 2368"/>
                  <a:gd name="T32" fmla="*/ 672 w 776"/>
                  <a:gd name="T33" fmla="*/ 1456 h 2368"/>
                  <a:gd name="T34" fmla="*/ 720 w 776"/>
                  <a:gd name="T35" fmla="*/ 1600 h 2368"/>
                  <a:gd name="T36" fmla="*/ 672 w 776"/>
                  <a:gd name="T37" fmla="*/ 1696 h 2368"/>
                  <a:gd name="T38" fmla="*/ 768 w 776"/>
                  <a:gd name="T39" fmla="*/ 1840 h 2368"/>
                  <a:gd name="T40" fmla="*/ 720 w 776"/>
                  <a:gd name="T41" fmla="*/ 1984 h 2368"/>
                  <a:gd name="T42" fmla="*/ 768 w 776"/>
                  <a:gd name="T43" fmla="*/ 2176 h 2368"/>
                  <a:gd name="T44" fmla="*/ 720 w 776"/>
                  <a:gd name="T45" fmla="*/ 2224 h 2368"/>
                  <a:gd name="T46" fmla="*/ 768 w 776"/>
                  <a:gd name="T47" fmla="*/ 2368 h 2368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</p:grpSp>
      </p:grpSp>
      <p:sp>
        <p:nvSpPr>
          <p:cNvPr id="34951" name="Rectangle 135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827213"/>
            <a:ext cx="7772400" cy="1627187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4952" name="Rectangle 136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137" name="Rectangle 137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38" name="Rectangle 13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39" name="Rectangle 13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AAEF26-0E2A-4CF9-B33B-96F30C4C335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690091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0F1C6B-99C2-4677-A47D-F6FE69F744C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991286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1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E1AA83-09D4-48D7-B238-BC2436776D5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0925239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1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89446B-9448-4729-A11D-81844566232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8755352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1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1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1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B0F097-50EE-4907-B9C1-01664ABE083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5947967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1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1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5B92CF-7075-45B1-A50D-0CE6A6EFDC1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7211223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1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1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80D6AD-660A-4341-B5A5-826267826DF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0897225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A62E9D-EBCB-468F-943C-D577C4889FB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8141991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1F9FA0-03E7-4510-B475-4B56DE3B579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1112291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39DF0B-5650-4542-927A-DC475E74E6F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5404621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15100" y="301625"/>
            <a:ext cx="1943100" cy="579437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5800" y="301625"/>
            <a:ext cx="5676900" cy="579437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31DD5D-1F60-494A-B8BF-2BB55EE608A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4252645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14"/>
          <p:cNvSpPr txBox="1">
            <a:spLocks noChangeArrowheads="1"/>
          </p:cNvSpPr>
          <p:nvPr/>
        </p:nvSpPr>
        <p:spPr bwMode="gray">
          <a:xfrm>
            <a:off x="7239000" y="0"/>
            <a:ext cx="15367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400" b="1" i="1">
                <a:solidFill>
                  <a:srgbClr val="CC0000"/>
                </a:solidFill>
                <a:latin typeface="Verdana" pitchFamily="34" charset="0"/>
              </a:rPr>
              <a:t>LOGO</a:t>
            </a:r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819400" y="3365500"/>
            <a:ext cx="6019800" cy="596900"/>
          </a:xfrm>
        </p:spPr>
        <p:txBody>
          <a:bodyPr/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819400" y="2743200"/>
            <a:ext cx="5715000" cy="5334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1800" b="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sz="1200">
                <a:latin typeface="Arial" charset="0"/>
              </a:defRPr>
            </a:lvl1pPr>
          </a:lstStyle>
          <a:p>
            <a:fld id="{B4C71EC6-210F-42DE-9C53-41977AD35B3D}" type="datetimeFigureOut">
              <a:rPr lang="ru-RU" smtClean="0"/>
              <a:pPr/>
              <a:t>02.09.2017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ctr">
              <a:defRPr sz="1200">
                <a:latin typeface="Arial" charset="0"/>
              </a:defRPr>
            </a:lvl1pPr>
          </a:lstStyle>
          <a:p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>
                <a:latin typeface="Arial" charset="0"/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684537"/>
      </p:ext>
    </p:extLst>
  </p:cSld>
  <p:clrMapOvr>
    <a:masterClrMapping/>
  </p:clrMapOvr>
  <p:transition>
    <p:push/>
  </p:transition>
  <p:timing>
    <p:tnLst>
      <p:par>
        <p:cTn id="1" dur="indefinite" restart="never" nodeType="tmRoot"/>
      </p:par>
    </p:tnLst>
  </p:timing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4C71EC6-210F-42DE-9C53-41977AD35B3D}" type="datetimeFigureOut">
              <a:rPr lang="ru-RU" smtClean="0"/>
              <a:pPr/>
              <a:t>02.09.2017</a:t>
            </a:fld>
            <a:endParaRPr lang="ru-RU"/>
          </a:p>
        </p:txBody>
      </p:sp>
      <p:sp>
        <p:nvSpPr>
          <p:cNvPr id="5" name="Rectangle 4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4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7637844"/>
      </p:ext>
    </p:extLst>
  </p:cSld>
  <p:clrMapOvr>
    <a:masterClrMapping/>
  </p:clrMapOvr>
  <p:transition>
    <p:push/>
  </p:transition>
  <p:timing>
    <p:tnLst>
      <p:par>
        <p:cTn id="1" dur="indefinite" restart="never" nodeType="tmRoot"/>
      </p:par>
    </p:tnLst>
  </p:timing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/>
              <a:t>Company Logo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4C326FD-84AF-4F75-BBB8-3E4EC83D8C6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5217217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/>
              <a:t>Company Logo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D614209-21C6-4ADA-9FAC-55586915CA6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0644473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/>
              <a:t>Company Logo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10C63AA-CFF5-4F7D-BA32-E608A86B6DA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4597340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447800"/>
            <a:ext cx="4038600" cy="4800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447800"/>
            <a:ext cx="4038600" cy="4800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/>
              <a:t>Company Logo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EC3160B-EE11-4EA3-B9AC-509CEB3BCD0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9356722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/>
              <a:t>Company Logo</a:t>
            </a: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3ACC8DF-4F48-47B6-9457-195BCE30219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5509364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/>
              <a:t>Company Logo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26A9DDF-0FE1-4357-9C46-26B2558167E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907857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/>
              <a:t>Company Logo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C521EDE-D793-4533-B13A-A266C0D09B4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9855356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/>
              <a:t>Company Logo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D80DEC6-B26D-4B2B-9BBD-E1E46FD7C5F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1920405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/>
              <a:t>Company Logo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A1F622E-AF71-4D09-840E-7093CDB9416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6995833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/>
              <a:t>Company Logo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6E79706-F13C-4B38-A568-E6387875944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4990168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0"/>
            <a:ext cx="2057400" cy="5715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33400"/>
            <a:ext cx="6019800" cy="57150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/>
              <a:t>Company Logo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8F1B8F8-71E8-403D-89AE-9B2B0C90378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6765069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Company Logo</a:t>
            </a: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C326FD-84AF-4F75-BBB8-3E4EC83D8C6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Company Logo</a:t>
            </a: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614209-21C6-4ADA-9FAC-55586915CA6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Company Logo</a:t>
            </a: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0C63AA-CFF5-4F7D-BA32-E608A86B6DA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25900" cy="45148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35500" y="1600200"/>
            <a:ext cx="4025900" cy="45148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Company Logo</a:t>
            </a:r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C3160B-EE11-4EA3-B9AC-509CEB3BCD0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Company Logo</a:t>
            </a:r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ACC8DF-4F48-47B6-9457-195BCE30219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Company Logo</a:t>
            </a:r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6A9DDF-0FE1-4357-9C46-26B2558167E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Company Logo</a:t>
            </a:r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521EDE-D793-4533-B13A-A266C0D09B4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Company Logo</a:t>
            </a:r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80DEC6-B26D-4B2B-9BBD-E1E46FD7C5F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Company Logo</a:t>
            </a:r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1F622E-AF71-4D09-840E-7093CDB9416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Company Logo</a:t>
            </a: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E79706-F13C-4B38-A568-E6387875944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10350" y="128588"/>
            <a:ext cx="2051050" cy="598646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28588"/>
            <a:ext cx="6000750" cy="598646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Company Logo</a:t>
            </a: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F1B8F8-71E8-403D-89AE-9B2B0C90378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04392201-BCD2-4B20-AE0B-20E6A61AB3D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28CDA8B2-FA07-485A-9381-44978F08B460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E7649EA2-6983-4FC3-8723-4A75880E64F3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25900" cy="45148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35500" y="1600200"/>
            <a:ext cx="4027488" cy="45148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90C100C6-4639-46E5-AA15-6A6B584DFC6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A1672F02-8322-4032-BB6F-13F10DB9348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F5C9AE81-B6DA-4563-B42F-943BC896B865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72DD5034-24A2-464A-86C6-121686F958DF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86341965-A680-486C-87D7-5A4AAF400C55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8EE6B4A9-5F69-4C3A-A7A6-96368468B7F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60BED21D-223F-4281-8EF5-4013F1B4B115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11938" y="128588"/>
            <a:ext cx="2051050" cy="598646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28588"/>
            <a:ext cx="6002338" cy="598646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11EE5BD2-62D5-44AC-8918-5E409F9E4BA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FDA54CA8-5B65-42E1-A430-AFC494095130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6BB108C8-3D08-4B42-BFB3-486990CC235F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EEF41A2A-2EF0-42F2-905E-BEBDED917B82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4963"/>
            <a:ext cx="4025900" cy="45148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35500" y="1604963"/>
            <a:ext cx="4027488" cy="45148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D7554C9A-E717-4158-BB50-5DC36F3F489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127E2048-347D-42CA-80B3-89ED2E9D423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EBEF3B48-7958-4BDD-8C05-6F56A91F6BCC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3E9C3131-792C-408D-B69B-D87DDFD82F9A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93E87E10-D2BF-4124-B01A-BEA509F2B8B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05279081-48B3-439B-9EB5-2F9995E598E8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CECAA02A-0577-440B-9AAE-12E3F81B3A0B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11938" y="1604963"/>
            <a:ext cx="2051050" cy="451485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4963"/>
            <a:ext cx="6002338" cy="45148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0988BB42-893B-40D9-8D9B-6024A2149DC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Company Logo</a:t>
            </a: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C326FD-84AF-4F75-BBB8-3E4EC83D8C6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Company Logo</a:t>
            </a: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614209-21C6-4ADA-9FAC-55586915CA6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Company Logo</a:t>
            </a: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0C63AA-CFF5-4F7D-BA32-E608A86B6DA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Company Logo</a:t>
            </a:r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C3160B-EE11-4EA3-B9AC-509CEB3BCD0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Company Logo</a:t>
            </a:r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ACC8DF-4F48-47B6-9457-195BCE30219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Company Logo</a:t>
            </a:r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6A9DDF-0FE1-4357-9C46-26B2558167E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Company Logo</a:t>
            </a:r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521EDE-D793-4533-B13A-A266C0D09B4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Company Logo</a:t>
            </a:r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80DEC6-B26D-4B2B-9BBD-E1E46FD7C5F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Company Logo</a:t>
            </a:r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1F622E-AF71-4D09-840E-7093CDB9416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Company Logo</a:t>
            </a: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E79706-F13C-4B38-A568-E6387875944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Company Logo</a:t>
            </a: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F1B8F8-71E8-403D-89AE-9B2B0C90378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gi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gif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.xml"/><Relationship Id="rId3" Type="http://schemas.openxmlformats.org/officeDocument/2006/relationships/slideLayout" Target="../slideLayouts/slideLayout49.xml"/><Relationship Id="rId7" Type="http://schemas.openxmlformats.org/officeDocument/2006/relationships/slideLayout" Target="../slideLayouts/slideLayout53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8.xm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11" Type="http://schemas.openxmlformats.org/officeDocument/2006/relationships/slideLayout" Target="../slideLayouts/slideLayout57.xml"/><Relationship Id="rId5" Type="http://schemas.openxmlformats.org/officeDocument/2006/relationships/slideLayout" Target="../slideLayouts/slideLayout51.xml"/><Relationship Id="rId10" Type="http://schemas.openxmlformats.org/officeDocument/2006/relationships/slideLayout" Target="../slideLayouts/slideLayout56.xml"/><Relationship Id="rId4" Type="http://schemas.openxmlformats.org/officeDocument/2006/relationships/slideLayout" Target="../slideLayouts/slideLayout50.xml"/><Relationship Id="rId9" Type="http://schemas.openxmlformats.org/officeDocument/2006/relationships/slideLayout" Target="../slideLayouts/slideLayout5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5.xml"/><Relationship Id="rId3" Type="http://schemas.openxmlformats.org/officeDocument/2006/relationships/slideLayout" Target="../slideLayouts/slideLayout60.xml"/><Relationship Id="rId7" Type="http://schemas.openxmlformats.org/officeDocument/2006/relationships/slideLayout" Target="../slideLayouts/slideLayout64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9.xml"/><Relationship Id="rId1" Type="http://schemas.openxmlformats.org/officeDocument/2006/relationships/slideLayout" Target="../slideLayouts/slideLayout58.xml"/><Relationship Id="rId6" Type="http://schemas.openxmlformats.org/officeDocument/2006/relationships/slideLayout" Target="../slideLayouts/slideLayout63.xml"/><Relationship Id="rId11" Type="http://schemas.openxmlformats.org/officeDocument/2006/relationships/slideLayout" Target="../slideLayouts/slideLayout68.xml"/><Relationship Id="rId5" Type="http://schemas.openxmlformats.org/officeDocument/2006/relationships/slideLayout" Target="../slideLayouts/slideLayout62.xml"/><Relationship Id="rId10" Type="http://schemas.openxmlformats.org/officeDocument/2006/relationships/slideLayout" Target="../slideLayouts/slideLayout67.xml"/><Relationship Id="rId4" Type="http://schemas.openxmlformats.org/officeDocument/2006/relationships/slideLayout" Target="../slideLayouts/slideLayout61.xml"/><Relationship Id="rId9" Type="http://schemas.openxmlformats.org/officeDocument/2006/relationships/slideLayout" Target="../slideLayouts/slideLayout66.xml"/></Relationships>
</file>

<file path=ppt/slideMasters/_rels/slideMaster7.xml.rels><?xml version="1.0" encoding="UTF-8" standalone="yes"?>
<Relationships xmlns="http://schemas.openxmlformats.org/package/2006/relationships"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69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7.xml"/><Relationship Id="rId3" Type="http://schemas.openxmlformats.org/officeDocument/2006/relationships/slideLayout" Target="../slideLayouts/slideLayout72.xml"/><Relationship Id="rId7" Type="http://schemas.openxmlformats.org/officeDocument/2006/relationships/slideLayout" Target="../slideLayouts/slideLayout76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1.xml"/><Relationship Id="rId1" Type="http://schemas.openxmlformats.org/officeDocument/2006/relationships/slideLayout" Target="../slideLayouts/slideLayout70.xml"/><Relationship Id="rId6" Type="http://schemas.openxmlformats.org/officeDocument/2006/relationships/slideLayout" Target="../slideLayouts/slideLayout75.xml"/><Relationship Id="rId11" Type="http://schemas.openxmlformats.org/officeDocument/2006/relationships/slideLayout" Target="../slideLayouts/slideLayout80.xml"/><Relationship Id="rId5" Type="http://schemas.openxmlformats.org/officeDocument/2006/relationships/slideLayout" Target="../slideLayouts/slideLayout74.xml"/><Relationship Id="rId10" Type="http://schemas.openxmlformats.org/officeDocument/2006/relationships/slideLayout" Target="../slideLayouts/slideLayout79.xml"/><Relationship Id="rId4" Type="http://schemas.openxmlformats.org/officeDocument/2006/relationships/slideLayout" Target="../slideLayouts/slideLayout73.xml"/><Relationship Id="rId9" Type="http://schemas.openxmlformats.org/officeDocument/2006/relationships/slideLayout" Target="../slideLayouts/slideLayout78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8.xml"/><Relationship Id="rId3" Type="http://schemas.openxmlformats.org/officeDocument/2006/relationships/slideLayout" Target="../slideLayouts/slideLayout83.xml"/><Relationship Id="rId7" Type="http://schemas.openxmlformats.org/officeDocument/2006/relationships/slideLayout" Target="../slideLayouts/slideLayout87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82.xml"/><Relationship Id="rId1" Type="http://schemas.openxmlformats.org/officeDocument/2006/relationships/slideLayout" Target="../slideLayouts/slideLayout81.xml"/><Relationship Id="rId6" Type="http://schemas.openxmlformats.org/officeDocument/2006/relationships/slideLayout" Target="../slideLayouts/slideLayout86.xml"/><Relationship Id="rId11" Type="http://schemas.openxmlformats.org/officeDocument/2006/relationships/slideLayout" Target="../slideLayouts/slideLayout91.xml"/><Relationship Id="rId5" Type="http://schemas.openxmlformats.org/officeDocument/2006/relationships/slideLayout" Target="../slideLayouts/slideLayout85.xml"/><Relationship Id="rId10" Type="http://schemas.openxmlformats.org/officeDocument/2006/relationships/slideLayout" Target="../slideLayouts/slideLayout90.xml"/><Relationship Id="rId4" Type="http://schemas.openxmlformats.org/officeDocument/2006/relationships/slideLayout" Target="../slideLayouts/slideLayout84.xml"/><Relationship Id="rId9" Type="http://schemas.openxmlformats.org/officeDocument/2006/relationships/slideLayout" Target="../slideLayouts/slideLayout89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9.xml"/><Relationship Id="rId3" Type="http://schemas.openxmlformats.org/officeDocument/2006/relationships/slideLayout" Target="../slideLayouts/slideLayout94.xml"/><Relationship Id="rId7" Type="http://schemas.openxmlformats.org/officeDocument/2006/relationships/slideLayout" Target="../slideLayouts/slideLayout98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93.xml"/><Relationship Id="rId1" Type="http://schemas.openxmlformats.org/officeDocument/2006/relationships/slideLayout" Target="../slideLayouts/slideLayout92.xml"/><Relationship Id="rId6" Type="http://schemas.openxmlformats.org/officeDocument/2006/relationships/slideLayout" Target="../slideLayouts/slideLayout97.xml"/><Relationship Id="rId11" Type="http://schemas.openxmlformats.org/officeDocument/2006/relationships/slideLayout" Target="../slideLayouts/slideLayout102.xml"/><Relationship Id="rId5" Type="http://schemas.openxmlformats.org/officeDocument/2006/relationships/slideLayout" Target="../slideLayouts/slideLayout96.xml"/><Relationship Id="rId10" Type="http://schemas.openxmlformats.org/officeDocument/2006/relationships/slideLayout" Target="../slideLayouts/slideLayout101.xml"/><Relationship Id="rId4" Type="http://schemas.openxmlformats.org/officeDocument/2006/relationships/slideLayout" Target="../slideLayouts/slideLayout95.xml"/><Relationship Id="rId9" Type="http://schemas.openxmlformats.org/officeDocument/2006/relationships/slideLayout" Target="../slideLayouts/slideLayout100.xml"/></Relationships>
</file>

<file path=ppt/slideMasters/_rels/slideMaster1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1.xml"/><Relationship Id="rId1" Type="http://schemas.openxmlformats.org/officeDocument/2006/relationships/slideLayout" Target="../slideLayouts/slideLayout103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1.xml"/><Relationship Id="rId13" Type="http://schemas.openxmlformats.org/officeDocument/2006/relationships/theme" Target="../theme/theme12.xml"/><Relationship Id="rId3" Type="http://schemas.openxmlformats.org/officeDocument/2006/relationships/slideLayout" Target="../slideLayouts/slideLayout106.xml"/><Relationship Id="rId7" Type="http://schemas.openxmlformats.org/officeDocument/2006/relationships/slideLayout" Target="../slideLayouts/slideLayout110.xml"/><Relationship Id="rId12" Type="http://schemas.openxmlformats.org/officeDocument/2006/relationships/slideLayout" Target="../slideLayouts/slideLayout115.xml"/><Relationship Id="rId2" Type="http://schemas.openxmlformats.org/officeDocument/2006/relationships/slideLayout" Target="../slideLayouts/slideLayout105.xml"/><Relationship Id="rId1" Type="http://schemas.openxmlformats.org/officeDocument/2006/relationships/slideLayout" Target="../slideLayouts/slideLayout104.xml"/><Relationship Id="rId6" Type="http://schemas.openxmlformats.org/officeDocument/2006/relationships/slideLayout" Target="../slideLayouts/slideLayout109.xml"/><Relationship Id="rId11" Type="http://schemas.openxmlformats.org/officeDocument/2006/relationships/slideLayout" Target="../slideLayouts/slideLayout114.xml"/><Relationship Id="rId5" Type="http://schemas.openxmlformats.org/officeDocument/2006/relationships/slideLayout" Target="../slideLayouts/slideLayout108.xml"/><Relationship Id="rId10" Type="http://schemas.openxmlformats.org/officeDocument/2006/relationships/slideLayout" Target="../slideLayouts/slideLayout113.xml"/><Relationship Id="rId4" Type="http://schemas.openxmlformats.org/officeDocument/2006/relationships/slideLayout" Target="../slideLayouts/slideLayout107.xml"/><Relationship Id="rId9" Type="http://schemas.openxmlformats.org/officeDocument/2006/relationships/slideLayout" Target="../slideLayouts/slideLayout112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3.xml"/><Relationship Id="rId13" Type="http://schemas.openxmlformats.org/officeDocument/2006/relationships/theme" Target="../theme/theme13.xml"/><Relationship Id="rId3" Type="http://schemas.openxmlformats.org/officeDocument/2006/relationships/slideLayout" Target="../slideLayouts/slideLayout118.xml"/><Relationship Id="rId7" Type="http://schemas.openxmlformats.org/officeDocument/2006/relationships/slideLayout" Target="../slideLayouts/slideLayout122.xml"/><Relationship Id="rId12" Type="http://schemas.openxmlformats.org/officeDocument/2006/relationships/slideLayout" Target="../slideLayouts/slideLayout127.xml"/><Relationship Id="rId2" Type="http://schemas.openxmlformats.org/officeDocument/2006/relationships/slideLayout" Target="../slideLayouts/slideLayout117.xml"/><Relationship Id="rId1" Type="http://schemas.openxmlformats.org/officeDocument/2006/relationships/slideLayout" Target="../slideLayouts/slideLayout116.xml"/><Relationship Id="rId6" Type="http://schemas.openxmlformats.org/officeDocument/2006/relationships/slideLayout" Target="../slideLayouts/slideLayout121.xml"/><Relationship Id="rId11" Type="http://schemas.openxmlformats.org/officeDocument/2006/relationships/slideLayout" Target="../slideLayouts/slideLayout126.xml"/><Relationship Id="rId5" Type="http://schemas.openxmlformats.org/officeDocument/2006/relationships/slideLayout" Target="../slideLayouts/slideLayout120.xml"/><Relationship Id="rId10" Type="http://schemas.openxmlformats.org/officeDocument/2006/relationships/slideLayout" Target="../slideLayouts/slideLayout125.xml"/><Relationship Id="rId4" Type="http://schemas.openxmlformats.org/officeDocument/2006/relationships/slideLayout" Target="../slideLayouts/slideLayout119.xml"/><Relationship Id="rId9" Type="http://schemas.openxmlformats.org/officeDocument/2006/relationships/slideLayout" Target="../slideLayouts/slideLayout124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5.xml"/><Relationship Id="rId3" Type="http://schemas.openxmlformats.org/officeDocument/2006/relationships/slideLayout" Target="../slideLayouts/slideLayout130.xml"/><Relationship Id="rId7" Type="http://schemas.openxmlformats.org/officeDocument/2006/relationships/slideLayout" Target="../slideLayouts/slideLayout134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29.xml"/><Relationship Id="rId1" Type="http://schemas.openxmlformats.org/officeDocument/2006/relationships/slideLayout" Target="../slideLayouts/slideLayout128.xml"/><Relationship Id="rId6" Type="http://schemas.openxmlformats.org/officeDocument/2006/relationships/slideLayout" Target="../slideLayouts/slideLayout133.xml"/><Relationship Id="rId11" Type="http://schemas.openxmlformats.org/officeDocument/2006/relationships/slideLayout" Target="../slideLayouts/slideLayout138.xml"/><Relationship Id="rId5" Type="http://schemas.openxmlformats.org/officeDocument/2006/relationships/slideLayout" Target="../slideLayouts/slideLayout132.xml"/><Relationship Id="rId10" Type="http://schemas.openxmlformats.org/officeDocument/2006/relationships/slideLayout" Target="../slideLayouts/slideLayout137.xml"/><Relationship Id="rId4" Type="http://schemas.openxmlformats.org/officeDocument/2006/relationships/slideLayout" Target="../slideLayouts/slideLayout131.xml"/><Relationship Id="rId9" Type="http://schemas.openxmlformats.org/officeDocument/2006/relationships/slideLayout" Target="../slideLayouts/slideLayout136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6.xml"/><Relationship Id="rId3" Type="http://schemas.openxmlformats.org/officeDocument/2006/relationships/slideLayout" Target="../slideLayouts/slideLayout141.xml"/><Relationship Id="rId7" Type="http://schemas.openxmlformats.org/officeDocument/2006/relationships/slideLayout" Target="../slideLayouts/slideLayout145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140.xml"/><Relationship Id="rId1" Type="http://schemas.openxmlformats.org/officeDocument/2006/relationships/slideLayout" Target="../slideLayouts/slideLayout139.xml"/><Relationship Id="rId6" Type="http://schemas.openxmlformats.org/officeDocument/2006/relationships/slideLayout" Target="../slideLayouts/slideLayout144.xml"/><Relationship Id="rId11" Type="http://schemas.openxmlformats.org/officeDocument/2006/relationships/slideLayout" Target="../slideLayouts/slideLayout149.xml"/><Relationship Id="rId5" Type="http://schemas.openxmlformats.org/officeDocument/2006/relationships/slideLayout" Target="../slideLayouts/slideLayout143.xml"/><Relationship Id="rId10" Type="http://schemas.openxmlformats.org/officeDocument/2006/relationships/slideLayout" Target="../slideLayouts/slideLayout148.xml"/><Relationship Id="rId4" Type="http://schemas.openxmlformats.org/officeDocument/2006/relationships/slideLayout" Target="../slideLayouts/slideLayout142.xml"/><Relationship Id="rId9" Type="http://schemas.openxmlformats.org/officeDocument/2006/relationships/slideLayout" Target="../slideLayouts/slideLayout147.xml"/></Relationships>
</file>

<file path=ppt/slideMasters/_rels/slideMaster16.xml.rels><?xml version="1.0" encoding="UTF-8" standalone="yes"?>
<Relationships xmlns="http://schemas.openxmlformats.org/package/2006/relationships"><Relationship Id="rId3" Type="http://schemas.openxmlformats.org/officeDocument/2006/relationships/theme" Target="../theme/theme16.xml"/><Relationship Id="rId2" Type="http://schemas.openxmlformats.org/officeDocument/2006/relationships/slideLayout" Target="../slideLayouts/slideLayout151.xml"/><Relationship Id="rId1" Type="http://schemas.openxmlformats.org/officeDocument/2006/relationships/slideLayout" Target="../slideLayouts/slideLayout150.xml"/><Relationship Id="rId4" Type="http://schemas.openxmlformats.org/officeDocument/2006/relationships/image" Target="../media/image4.jpeg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9.xml"/><Relationship Id="rId13" Type="http://schemas.openxmlformats.org/officeDocument/2006/relationships/image" Target="../media/image5.jpeg"/><Relationship Id="rId3" Type="http://schemas.openxmlformats.org/officeDocument/2006/relationships/slideLayout" Target="../slideLayouts/slideLayout154.xml"/><Relationship Id="rId7" Type="http://schemas.openxmlformats.org/officeDocument/2006/relationships/slideLayout" Target="../slideLayouts/slideLayout158.xml"/><Relationship Id="rId12" Type="http://schemas.openxmlformats.org/officeDocument/2006/relationships/theme" Target="../theme/theme17.xml"/><Relationship Id="rId2" Type="http://schemas.openxmlformats.org/officeDocument/2006/relationships/slideLayout" Target="../slideLayouts/slideLayout153.xml"/><Relationship Id="rId1" Type="http://schemas.openxmlformats.org/officeDocument/2006/relationships/slideLayout" Target="../slideLayouts/slideLayout152.xml"/><Relationship Id="rId6" Type="http://schemas.openxmlformats.org/officeDocument/2006/relationships/slideLayout" Target="../slideLayouts/slideLayout157.xml"/><Relationship Id="rId11" Type="http://schemas.openxmlformats.org/officeDocument/2006/relationships/slideLayout" Target="../slideLayouts/slideLayout162.xml"/><Relationship Id="rId5" Type="http://schemas.openxmlformats.org/officeDocument/2006/relationships/slideLayout" Target="../slideLayouts/slideLayout156.xml"/><Relationship Id="rId10" Type="http://schemas.openxmlformats.org/officeDocument/2006/relationships/slideLayout" Target="../slideLayouts/slideLayout161.xml"/><Relationship Id="rId4" Type="http://schemas.openxmlformats.org/officeDocument/2006/relationships/slideLayout" Target="../slideLayouts/slideLayout155.xml"/><Relationship Id="rId9" Type="http://schemas.openxmlformats.org/officeDocument/2006/relationships/slideLayout" Target="../slideLayouts/slideLayout160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0.xml"/><Relationship Id="rId13" Type="http://schemas.openxmlformats.org/officeDocument/2006/relationships/image" Target="../media/image6.png"/><Relationship Id="rId3" Type="http://schemas.openxmlformats.org/officeDocument/2006/relationships/slideLayout" Target="../slideLayouts/slideLayout165.xml"/><Relationship Id="rId7" Type="http://schemas.openxmlformats.org/officeDocument/2006/relationships/slideLayout" Target="../slideLayouts/slideLayout169.xml"/><Relationship Id="rId12" Type="http://schemas.openxmlformats.org/officeDocument/2006/relationships/theme" Target="../theme/theme18.xml"/><Relationship Id="rId2" Type="http://schemas.openxmlformats.org/officeDocument/2006/relationships/slideLayout" Target="../slideLayouts/slideLayout164.xml"/><Relationship Id="rId1" Type="http://schemas.openxmlformats.org/officeDocument/2006/relationships/slideLayout" Target="../slideLayouts/slideLayout163.xml"/><Relationship Id="rId6" Type="http://schemas.openxmlformats.org/officeDocument/2006/relationships/slideLayout" Target="../slideLayouts/slideLayout168.xml"/><Relationship Id="rId11" Type="http://schemas.openxmlformats.org/officeDocument/2006/relationships/slideLayout" Target="../slideLayouts/slideLayout173.xml"/><Relationship Id="rId5" Type="http://schemas.openxmlformats.org/officeDocument/2006/relationships/slideLayout" Target="../slideLayouts/slideLayout167.xml"/><Relationship Id="rId10" Type="http://schemas.openxmlformats.org/officeDocument/2006/relationships/slideLayout" Target="../slideLayouts/slideLayout172.xml"/><Relationship Id="rId4" Type="http://schemas.openxmlformats.org/officeDocument/2006/relationships/slideLayout" Target="../slideLayouts/slideLayout166.xml"/><Relationship Id="rId9" Type="http://schemas.openxmlformats.org/officeDocument/2006/relationships/slideLayout" Target="../slideLayouts/slideLayout171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1.xml"/><Relationship Id="rId3" Type="http://schemas.openxmlformats.org/officeDocument/2006/relationships/slideLayout" Target="../slideLayouts/slideLayout176.xml"/><Relationship Id="rId7" Type="http://schemas.openxmlformats.org/officeDocument/2006/relationships/slideLayout" Target="../slideLayouts/slideLayout180.xml"/><Relationship Id="rId12" Type="http://schemas.openxmlformats.org/officeDocument/2006/relationships/theme" Target="../theme/theme19.xml"/><Relationship Id="rId2" Type="http://schemas.openxmlformats.org/officeDocument/2006/relationships/slideLayout" Target="../slideLayouts/slideLayout175.xml"/><Relationship Id="rId1" Type="http://schemas.openxmlformats.org/officeDocument/2006/relationships/slideLayout" Target="../slideLayouts/slideLayout174.xml"/><Relationship Id="rId6" Type="http://schemas.openxmlformats.org/officeDocument/2006/relationships/slideLayout" Target="../slideLayouts/slideLayout179.xml"/><Relationship Id="rId11" Type="http://schemas.openxmlformats.org/officeDocument/2006/relationships/slideLayout" Target="../slideLayouts/slideLayout184.xml"/><Relationship Id="rId5" Type="http://schemas.openxmlformats.org/officeDocument/2006/relationships/slideLayout" Target="../slideLayouts/slideLayout178.xml"/><Relationship Id="rId10" Type="http://schemas.openxmlformats.org/officeDocument/2006/relationships/slideLayout" Target="../slideLayouts/slideLayout183.xml"/><Relationship Id="rId4" Type="http://schemas.openxmlformats.org/officeDocument/2006/relationships/slideLayout" Target="../slideLayouts/slideLayout177.xml"/><Relationship Id="rId9" Type="http://schemas.openxmlformats.org/officeDocument/2006/relationships/slideLayout" Target="../slideLayouts/slideLayout182.xml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2.xml"/><Relationship Id="rId3" Type="http://schemas.openxmlformats.org/officeDocument/2006/relationships/slideLayout" Target="../slideLayouts/slideLayout187.xml"/><Relationship Id="rId7" Type="http://schemas.openxmlformats.org/officeDocument/2006/relationships/slideLayout" Target="../slideLayouts/slideLayout191.xml"/><Relationship Id="rId12" Type="http://schemas.openxmlformats.org/officeDocument/2006/relationships/theme" Target="../theme/theme20.xml"/><Relationship Id="rId2" Type="http://schemas.openxmlformats.org/officeDocument/2006/relationships/slideLayout" Target="../slideLayouts/slideLayout186.xml"/><Relationship Id="rId1" Type="http://schemas.openxmlformats.org/officeDocument/2006/relationships/slideLayout" Target="../slideLayouts/slideLayout185.xml"/><Relationship Id="rId6" Type="http://schemas.openxmlformats.org/officeDocument/2006/relationships/slideLayout" Target="../slideLayouts/slideLayout190.xml"/><Relationship Id="rId11" Type="http://schemas.openxmlformats.org/officeDocument/2006/relationships/slideLayout" Target="../slideLayouts/slideLayout195.xml"/><Relationship Id="rId5" Type="http://schemas.openxmlformats.org/officeDocument/2006/relationships/slideLayout" Target="../slideLayouts/slideLayout189.xml"/><Relationship Id="rId10" Type="http://schemas.openxmlformats.org/officeDocument/2006/relationships/slideLayout" Target="../slideLayouts/slideLayout194.xml"/><Relationship Id="rId4" Type="http://schemas.openxmlformats.org/officeDocument/2006/relationships/slideLayout" Target="../slideLayouts/slideLayout188.xml"/><Relationship Id="rId9" Type="http://schemas.openxmlformats.org/officeDocument/2006/relationships/slideLayout" Target="../slideLayouts/slideLayout193.xml"/></Relationships>
</file>

<file path=ppt/slideMasters/_rels/slideMaster2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3.xml"/><Relationship Id="rId13" Type="http://schemas.openxmlformats.org/officeDocument/2006/relationships/image" Target="../media/image7.jpeg"/><Relationship Id="rId3" Type="http://schemas.openxmlformats.org/officeDocument/2006/relationships/slideLayout" Target="../slideLayouts/slideLayout198.xml"/><Relationship Id="rId7" Type="http://schemas.openxmlformats.org/officeDocument/2006/relationships/slideLayout" Target="../slideLayouts/slideLayout202.xml"/><Relationship Id="rId12" Type="http://schemas.openxmlformats.org/officeDocument/2006/relationships/theme" Target="../theme/theme21.xml"/><Relationship Id="rId2" Type="http://schemas.openxmlformats.org/officeDocument/2006/relationships/slideLayout" Target="../slideLayouts/slideLayout197.xml"/><Relationship Id="rId1" Type="http://schemas.openxmlformats.org/officeDocument/2006/relationships/slideLayout" Target="../slideLayouts/slideLayout196.xml"/><Relationship Id="rId6" Type="http://schemas.openxmlformats.org/officeDocument/2006/relationships/slideLayout" Target="../slideLayouts/slideLayout201.xml"/><Relationship Id="rId11" Type="http://schemas.openxmlformats.org/officeDocument/2006/relationships/slideLayout" Target="../slideLayouts/slideLayout206.xml"/><Relationship Id="rId5" Type="http://schemas.openxmlformats.org/officeDocument/2006/relationships/slideLayout" Target="../slideLayouts/slideLayout200.xml"/><Relationship Id="rId10" Type="http://schemas.openxmlformats.org/officeDocument/2006/relationships/slideLayout" Target="../slideLayouts/slideLayout205.xml"/><Relationship Id="rId4" Type="http://schemas.openxmlformats.org/officeDocument/2006/relationships/slideLayout" Target="../slideLayouts/slideLayout199.xml"/><Relationship Id="rId9" Type="http://schemas.openxmlformats.org/officeDocument/2006/relationships/slideLayout" Target="../slideLayouts/slideLayout20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 l="-7000"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B4C71EC6-210F-42DE-9C53-41977AD35B3D}" type="datetimeFigureOut">
              <a:rPr lang="ru-RU" smtClean="0"/>
              <a:pPr/>
              <a:t>02.09.2017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ransition spd="slow">
    <p:fade/>
  </p:transition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 l="-7000"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051" name="Текст 1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70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shade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shade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shade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6C44B2C-2591-4A0B-BDE7-8A4DDAF05C2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100" b="1" kern="120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9pPr>
    </p:titleStyle>
    <p:bodyStyle>
      <a:lvl1pPr marL="547688" indent="-411163" algn="l" rtl="0" eaLnBrk="1" fontAlgn="base" hangingPunct="1">
        <a:spcBef>
          <a:spcPct val="20000"/>
        </a:spcBef>
        <a:spcAft>
          <a:spcPct val="0"/>
        </a:spcAft>
        <a:buClr>
          <a:srgbClr val="F9F9F9"/>
        </a:buClr>
        <a:buSzPct val="65000"/>
        <a:buFont typeface="Wingdings 2" pitchFamily="18" charset="2"/>
        <a:buChar char="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363" indent="-282575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 2" pitchFamily="18" charset="2"/>
        <a:buChar char="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475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95000"/>
        <a:buFont typeface="Wingdings" pitchFamily="2" charset="2"/>
        <a:buChar char="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2550" indent="-182563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100000"/>
        <a:buFont typeface="Wingdings 3" pitchFamily="18" charset="2"/>
        <a:buChar char="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4638" indent="-182563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Wingdings 2" pitchFamily="18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3490" name="Line 2"/>
          <p:cNvSpPr>
            <a:spLocks noChangeShapeType="1"/>
          </p:cNvSpPr>
          <p:nvPr/>
        </p:nvSpPr>
        <p:spPr bwMode="auto">
          <a:xfrm>
            <a:off x="7962900" y="152400"/>
            <a:ext cx="0" cy="1524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03491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22238"/>
            <a:ext cx="7543800" cy="129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en-US" smtClean="0"/>
              <a:t>Образец заголовка</a:t>
            </a:r>
          </a:p>
        </p:txBody>
      </p:sp>
      <p:sp>
        <p:nvSpPr>
          <p:cNvPr id="703492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719263"/>
            <a:ext cx="8229600" cy="4411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en-US" smtClean="0"/>
              <a:t>Образец текста</a:t>
            </a:r>
          </a:p>
          <a:p>
            <a:pPr lvl="1"/>
            <a:r>
              <a:rPr lang="ru-RU" altLang="en-US" smtClean="0"/>
              <a:t>Второй уровень</a:t>
            </a:r>
          </a:p>
          <a:p>
            <a:pPr lvl="2"/>
            <a:r>
              <a:rPr lang="ru-RU" altLang="en-US" smtClean="0"/>
              <a:t>Третий уровень</a:t>
            </a:r>
          </a:p>
          <a:p>
            <a:pPr lvl="3"/>
            <a:r>
              <a:rPr lang="ru-RU" altLang="en-US" smtClean="0"/>
              <a:t>Четвертый уровень</a:t>
            </a:r>
          </a:p>
          <a:p>
            <a:pPr lvl="4"/>
            <a:r>
              <a:rPr lang="ru-RU" altLang="en-US" smtClean="0"/>
              <a:t>Пятый уровень</a:t>
            </a:r>
          </a:p>
        </p:txBody>
      </p:sp>
      <p:sp>
        <p:nvSpPr>
          <p:cNvPr id="703493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/>
            </a:lvl1pPr>
          </a:lstStyle>
          <a:p>
            <a:fld id="{B4C71EC6-210F-42DE-9C53-41977AD35B3D}" type="datetimeFigureOut">
              <a:rPr lang="ru-RU" smtClean="0"/>
              <a:pPr/>
              <a:t>02.09.2017</a:t>
            </a:fld>
            <a:endParaRPr lang="ru-RU"/>
          </a:p>
        </p:txBody>
      </p:sp>
      <p:sp>
        <p:nvSpPr>
          <p:cNvPr id="703494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/>
            </a:lvl1pPr>
          </a:lstStyle>
          <a:p>
            <a:endParaRPr lang="ru-RU"/>
          </a:p>
        </p:txBody>
      </p:sp>
      <p:sp>
        <p:nvSpPr>
          <p:cNvPr id="703495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/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703496" name="Group 8"/>
          <p:cNvGrpSpPr>
            <a:grpSpLocks/>
          </p:cNvGrpSpPr>
          <p:nvPr/>
        </p:nvGrpSpPr>
        <p:grpSpPr bwMode="auto">
          <a:xfrm>
            <a:off x="8153400" y="152400"/>
            <a:ext cx="792163" cy="1295400"/>
            <a:chOff x="5136" y="960"/>
            <a:chExt cx="528" cy="864"/>
          </a:xfrm>
        </p:grpSpPr>
        <p:sp>
          <p:nvSpPr>
            <p:cNvPr id="703497" name="Oval 9"/>
            <p:cNvSpPr>
              <a:spLocks noChangeArrowheads="1"/>
            </p:cNvSpPr>
            <p:nvPr/>
          </p:nvSpPr>
          <p:spPr bwMode="auto">
            <a:xfrm>
              <a:off x="5136" y="960"/>
              <a:ext cx="80" cy="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03498" name="Oval 10"/>
            <p:cNvSpPr>
              <a:spLocks noChangeArrowheads="1"/>
            </p:cNvSpPr>
            <p:nvPr/>
          </p:nvSpPr>
          <p:spPr bwMode="auto">
            <a:xfrm>
              <a:off x="5248" y="960"/>
              <a:ext cx="80" cy="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03499" name="Oval 11"/>
            <p:cNvSpPr>
              <a:spLocks noChangeArrowheads="1"/>
            </p:cNvSpPr>
            <p:nvPr/>
          </p:nvSpPr>
          <p:spPr bwMode="auto">
            <a:xfrm>
              <a:off x="5360" y="960"/>
              <a:ext cx="80" cy="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03500" name="Oval 12"/>
            <p:cNvSpPr>
              <a:spLocks noChangeArrowheads="1"/>
            </p:cNvSpPr>
            <p:nvPr/>
          </p:nvSpPr>
          <p:spPr bwMode="auto">
            <a:xfrm>
              <a:off x="5136" y="1072"/>
              <a:ext cx="80" cy="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03501" name="Oval 13"/>
            <p:cNvSpPr>
              <a:spLocks noChangeArrowheads="1"/>
            </p:cNvSpPr>
            <p:nvPr/>
          </p:nvSpPr>
          <p:spPr bwMode="auto">
            <a:xfrm>
              <a:off x="5248" y="1072"/>
              <a:ext cx="80" cy="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03502" name="Oval 14"/>
            <p:cNvSpPr>
              <a:spLocks noChangeArrowheads="1"/>
            </p:cNvSpPr>
            <p:nvPr/>
          </p:nvSpPr>
          <p:spPr bwMode="auto">
            <a:xfrm>
              <a:off x="5360" y="1072"/>
              <a:ext cx="80" cy="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03503" name="Oval 15"/>
            <p:cNvSpPr>
              <a:spLocks noChangeArrowheads="1"/>
            </p:cNvSpPr>
            <p:nvPr/>
          </p:nvSpPr>
          <p:spPr bwMode="auto">
            <a:xfrm>
              <a:off x="5472" y="1072"/>
              <a:ext cx="80" cy="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03504" name="Oval 16"/>
            <p:cNvSpPr>
              <a:spLocks noChangeArrowheads="1"/>
            </p:cNvSpPr>
            <p:nvPr/>
          </p:nvSpPr>
          <p:spPr bwMode="auto">
            <a:xfrm>
              <a:off x="5136" y="1184"/>
              <a:ext cx="80" cy="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03505" name="Oval 17"/>
            <p:cNvSpPr>
              <a:spLocks noChangeArrowheads="1"/>
            </p:cNvSpPr>
            <p:nvPr/>
          </p:nvSpPr>
          <p:spPr bwMode="auto">
            <a:xfrm>
              <a:off x="5248" y="1184"/>
              <a:ext cx="80" cy="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03506" name="Oval 18"/>
            <p:cNvSpPr>
              <a:spLocks noChangeArrowheads="1"/>
            </p:cNvSpPr>
            <p:nvPr/>
          </p:nvSpPr>
          <p:spPr bwMode="auto">
            <a:xfrm>
              <a:off x="5360" y="1184"/>
              <a:ext cx="80" cy="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03507" name="Oval 19"/>
            <p:cNvSpPr>
              <a:spLocks noChangeArrowheads="1"/>
            </p:cNvSpPr>
            <p:nvPr/>
          </p:nvSpPr>
          <p:spPr bwMode="auto">
            <a:xfrm>
              <a:off x="5472" y="1184"/>
              <a:ext cx="80" cy="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03508" name="Oval 20"/>
            <p:cNvSpPr>
              <a:spLocks noChangeArrowheads="1"/>
            </p:cNvSpPr>
            <p:nvPr/>
          </p:nvSpPr>
          <p:spPr bwMode="auto">
            <a:xfrm>
              <a:off x="5584" y="1184"/>
              <a:ext cx="80" cy="8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03509" name="Oval 21"/>
            <p:cNvSpPr>
              <a:spLocks noChangeArrowheads="1"/>
            </p:cNvSpPr>
            <p:nvPr/>
          </p:nvSpPr>
          <p:spPr bwMode="auto">
            <a:xfrm>
              <a:off x="5136" y="1296"/>
              <a:ext cx="80" cy="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03510" name="Oval 22"/>
            <p:cNvSpPr>
              <a:spLocks noChangeArrowheads="1"/>
            </p:cNvSpPr>
            <p:nvPr/>
          </p:nvSpPr>
          <p:spPr bwMode="auto">
            <a:xfrm>
              <a:off x="5248" y="1296"/>
              <a:ext cx="80" cy="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03511" name="Oval 23"/>
            <p:cNvSpPr>
              <a:spLocks noChangeArrowheads="1"/>
            </p:cNvSpPr>
            <p:nvPr/>
          </p:nvSpPr>
          <p:spPr bwMode="auto">
            <a:xfrm>
              <a:off x="5360" y="1296"/>
              <a:ext cx="80" cy="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03512" name="Oval 24"/>
            <p:cNvSpPr>
              <a:spLocks noChangeArrowheads="1"/>
            </p:cNvSpPr>
            <p:nvPr/>
          </p:nvSpPr>
          <p:spPr bwMode="auto">
            <a:xfrm>
              <a:off x="5472" y="1296"/>
              <a:ext cx="80" cy="8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03513" name="Oval 25"/>
            <p:cNvSpPr>
              <a:spLocks noChangeArrowheads="1"/>
            </p:cNvSpPr>
            <p:nvPr/>
          </p:nvSpPr>
          <p:spPr bwMode="auto">
            <a:xfrm>
              <a:off x="5136" y="1408"/>
              <a:ext cx="80" cy="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03514" name="Oval 26"/>
            <p:cNvSpPr>
              <a:spLocks noChangeArrowheads="1"/>
            </p:cNvSpPr>
            <p:nvPr/>
          </p:nvSpPr>
          <p:spPr bwMode="auto">
            <a:xfrm>
              <a:off x="5248" y="1408"/>
              <a:ext cx="80" cy="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03515" name="Oval 27"/>
            <p:cNvSpPr>
              <a:spLocks noChangeArrowheads="1"/>
            </p:cNvSpPr>
            <p:nvPr/>
          </p:nvSpPr>
          <p:spPr bwMode="auto">
            <a:xfrm>
              <a:off x="5360" y="1408"/>
              <a:ext cx="80" cy="8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03516" name="Oval 28"/>
            <p:cNvSpPr>
              <a:spLocks noChangeArrowheads="1"/>
            </p:cNvSpPr>
            <p:nvPr/>
          </p:nvSpPr>
          <p:spPr bwMode="auto">
            <a:xfrm>
              <a:off x="5472" y="1408"/>
              <a:ext cx="80" cy="8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03517" name="Oval 29"/>
            <p:cNvSpPr>
              <a:spLocks noChangeArrowheads="1"/>
            </p:cNvSpPr>
            <p:nvPr/>
          </p:nvSpPr>
          <p:spPr bwMode="auto">
            <a:xfrm>
              <a:off x="5584" y="1408"/>
              <a:ext cx="80" cy="80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03518" name="Oval 30"/>
            <p:cNvSpPr>
              <a:spLocks noChangeArrowheads="1"/>
            </p:cNvSpPr>
            <p:nvPr/>
          </p:nvSpPr>
          <p:spPr bwMode="auto">
            <a:xfrm>
              <a:off x="5136" y="1520"/>
              <a:ext cx="80" cy="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03519" name="Oval 31"/>
            <p:cNvSpPr>
              <a:spLocks noChangeArrowheads="1"/>
            </p:cNvSpPr>
            <p:nvPr/>
          </p:nvSpPr>
          <p:spPr bwMode="auto">
            <a:xfrm>
              <a:off x="5248" y="1520"/>
              <a:ext cx="80" cy="8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03520" name="Oval 32"/>
            <p:cNvSpPr>
              <a:spLocks noChangeArrowheads="1"/>
            </p:cNvSpPr>
            <p:nvPr/>
          </p:nvSpPr>
          <p:spPr bwMode="auto">
            <a:xfrm>
              <a:off x="5360" y="1520"/>
              <a:ext cx="80" cy="8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03521" name="Oval 33"/>
            <p:cNvSpPr>
              <a:spLocks noChangeArrowheads="1"/>
            </p:cNvSpPr>
            <p:nvPr/>
          </p:nvSpPr>
          <p:spPr bwMode="auto">
            <a:xfrm>
              <a:off x="5472" y="1520"/>
              <a:ext cx="80" cy="80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03522" name="Oval 34"/>
            <p:cNvSpPr>
              <a:spLocks noChangeArrowheads="1"/>
            </p:cNvSpPr>
            <p:nvPr/>
          </p:nvSpPr>
          <p:spPr bwMode="auto">
            <a:xfrm>
              <a:off x="5136" y="1632"/>
              <a:ext cx="80" cy="8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03523" name="Oval 35"/>
            <p:cNvSpPr>
              <a:spLocks noChangeArrowheads="1"/>
            </p:cNvSpPr>
            <p:nvPr/>
          </p:nvSpPr>
          <p:spPr bwMode="auto">
            <a:xfrm>
              <a:off x="5248" y="1632"/>
              <a:ext cx="80" cy="8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03524" name="Oval 36"/>
            <p:cNvSpPr>
              <a:spLocks noChangeArrowheads="1"/>
            </p:cNvSpPr>
            <p:nvPr/>
          </p:nvSpPr>
          <p:spPr bwMode="auto">
            <a:xfrm>
              <a:off x="5360" y="1632"/>
              <a:ext cx="80" cy="80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03525" name="Oval 37"/>
            <p:cNvSpPr>
              <a:spLocks noChangeArrowheads="1"/>
            </p:cNvSpPr>
            <p:nvPr/>
          </p:nvSpPr>
          <p:spPr bwMode="auto">
            <a:xfrm>
              <a:off x="5472" y="1632"/>
              <a:ext cx="80" cy="80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03526" name="Oval 38"/>
            <p:cNvSpPr>
              <a:spLocks noChangeArrowheads="1"/>
            </p:cNvSpPr>
            <p:nvPr/>
          </p:nvSpPr>
          <p:spPr bwMode="auto">
            <a:xfrm>
              <a:off x="5248" y="1744"/>
              <a:ext cx="80" cy="80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03527" name="Oval 39"/>
            <p:cNvSpPr>
              <a:spLocks noChangeArrowheads="1"/>
            </p:cNvSpPr>
            <p:nvPr/>
          </p:nvSpPr>
          <p:spPr bwMode="auto">
            <a:xfrm>
              <a:off x="5472" y="1744"/>
              <a:ext cx="80" cy="80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  <p:sldLayoutId id="2147483780" r:id="rId12"/>
    <p:sldLayoutId id="2147483781" r:id="rId13"/>
  </p:sldLayoutIdLst>
  <p:transition spd="slow">
    <p:fade/>
  </p:transition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2" charset="2"/>
        <a:buChar char="l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92150" indent="-34766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l"/>
        <a:defRPr sz="2600">
          <a:solidFill>
            <a:schemeClr val="tx1"/>
          </a:solidFill>
          <a:latin typeface="+mn-lt"/>
        </a:defRPr>
      </a:lvl2pPr>
      <a:lvl3pPr marL="987425" indent="-29368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l"/>
        <a:defRPr sz="2300">
          <a:solidFill>
            <a:schemeClr val="tx1"/>
          </a:solidFill>
          <a:latin typeface="+mn-lt"/>
        </a:defRPr>
      </a:lvl3pPr>
      <a:lvl4pPr marL="1281113" indent="-2921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4pPr>
      <a:lvl5pPr marL="1598613" indent="-315913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055813" indent="-315913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513013" indent="-315913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2970213" indent="-315913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427413" indent="-315913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0">
          <a:gsLst>
            <a:gs pos="0">
              <a:schemeClr val="bg1">
                <a:gamma/>
                <a:shade val="46275"/>
                <a:invGamma/>
              </a:schemeClr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5186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605187" name="Freeform 3"/>
            <p:cNvSpPr>
              <a:spLocks/>
            </p:cNvSpPr>
            <p:nvPr/>
          </p:nvSpPr>
          <p:spPr bwMode="hidden">
            <a:xfrm>
              <a:off x="0" y="3072"/>
              <a:ext cx="5760" cy="1248"/>
            </a:xfrm>
            <a:custGeom>
              <a:avLst/>
              <a:gdLst>
                <a:gd name="T0" fmla="*/ 6027 w 6027"/>
                <a:gd name="T1" fmla="*/ 2296 h 2296"/>
                <a:gd name="T2" fmla="*/ 0 w 6027"/>
                <a:gd name="T3" fmla="*/ 2296 h 2296"/>
                <a:gd name="T4" fmla="*/ 0 w 6027"/>
                <a:gd name="T5" fmla="*/ 0 h 2296"/>
                <a:gd name="T6" fmla="*/ 6027 w 6027"/>
                <a:gd name="T7" fmla="*/ 0 h 2296"/>
                <a:gd name="T8" fmla="*/ 6027 w 6027"/>
                <a:gd name="T9" fmla="*/ 2296 h 2296"/>
                <a:gd name="T10" fmla="*/ 6027 w 6027"/>
                <a:gd name="T11" fmla="*/ 2296 h 2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027" h="2296">
                  <a:moveTo>
                    <a:pt x="6027" y="2296"/>
                  </a:moveTo>
                  <a:lnTo>
                    <a:pt x="0" y="2296"/>
                  </a:lnTo>
                  <a:lnTo>
                    <a:pt x="0" y="0"/>
                  </a:lnTo>
                  <a:lnTo>
                    <a:pt x="6027" y="0"/>
                  </a:lnTo>
                  <a:lnTo>
                    <a:pt x="6027" y="2296"/>
                  </a:lnTo>
                  <a:lnTo>
                    <a:pt x="6027" y="22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accent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605188" name="Freeform 4"/>
            <p:cNvSpPr>
              <a:spLocks/>
            </p:cNvSpPr>
            <p:nvPr/>
          </p:nvSpPr>
          <p:spPr bwMode="hidden">
            <a:xfrm>
              <a:off x="0" y="0"/>
              <a:ext cx="5760" cy="3072"/>
            </a:xfrm>
            <a:custGeom>
              <a:avLst/>
              <a:gdLst>
                <a:gd name="T0" fmla="*/ 6027 w 6027"/>
                <a:gd name="T1" fmla="*/ 2296 h 2296"/>
                <a:gd name="T2" fmla="*/ 0 w 6027"/>
                <a:gd name="T3" fmla="*/ 2296 h 2296"/>
                <a:gd name="T4" fmla="*/ 0 w 6027"/>
                <a:gd name="T5" fmla="*/ 0 h 2296"/>
                <a:gd name="T6" fmla="*/ 6027 w 6027"/>
                <a:gd name="T7" fmla="*/ 0 h 2296"/>
                <a:gd name="T8" fmla="*/ 6027 w 6027"/>
                <a:gd name="T9" fmla="*/ 2296 h 2296"/>
                <a:gd name="T10" fmla="*/ 6027 w 6027"/>
                <a:gd name="T11" fmla="*/ 2296 h 2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027" h="2296">
                  <a:moveTo>
                    <a:pt x="6027" y="2296"/>
                  </a:moveTo>
                  <a:lnTo>
                    <a:pt x="0" y="2296"/>
                  </a:lnTo>
                  <a:lnTo>
                    <a:pt x="0" y="0"/>
                  </a:lnTo>
                  <a:lnTo>
                    <a:pt x="6027" y="0"/>
                  </a:lnTo>
                  <a:lnTo>
                    <a:pt x="6027" y="2296"/>
                  </a:lnTo>
                  <a:lnTo>
                    <a:pt x="6027" y="229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605189" name="Freeform 5"/>
          <p:cNvSpPr>
            <a:spLocks/>
          </p:cNvSpPr>
          <p:nvPr/>
        </p:nvSpPr>
        <p:spPr bwMode="hidden">
          <a:xfrm>
            <a:off x="6248400" y="6262688"/>
            <a:ext cx="2895600" cy="609600"/>
          </a:xfrm>
          <a:custGeom>
            <a:avLst/>
            <a:gdLst>
              <a:gd name="T0" fmla="*/ 5748 w 5748"/>
              <a:gd name="T1" fmla="*/ 246 h 246"/>
              <a:gd name="T2" fmla="*/ 0 w 5748"/>
              <a:gd name="T3" fmla="*/ 246 h 246"/>
              <a:gd name="T4" fmla="*/ 0 w 5748"/>
              <a:gd name="T5" fmla="*/ 0 h 246"/>
              <a:gd name="T6" fmla="*/ 5748 w 5748"/>
              <a:gd name="T7" fmla="*/ 0 h 246"/>
              <a:gd name="T8" fmla="*/ 5748 w 5748"/>
              <a:gd name="T9" fmla="*/ 246 h 246"/>
              <a:gd name="T10" fmla="*/ 5748 w 5748"/>
              <a:gd name="T11" fmla="*/ 246 h 2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748" h="246">
                <a:moveTo>
                  <a:pt x="5748" y="246"/>
                </a:moveTo>
                <a:lnTo>
                  <a:pt x="0" y="246"/>
                </a:lnTo>
                <a:lnTo>
                  <a:pt x="0" y="0"/>
                </a:lnTo>
                <a:lnTo>
                  <a:pt x="5748" y="0"/>
                </a:lnTo>
                <a:lnTo>
                  <a:pt x="5748" y="246"/>
                </a:lnTo>
                <a:lnTo>
                  <a:pt x="5748" y="246"/>
                </a:ln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grpSp>
        <p:nvGrpSpPr>
          <p:cNvPr id="605190" name="Group 6"/>
          <p:cNvGrpSpPr>
            <a:grpSpLocks/>
          </p:cNvGrpSpPr>
          <p:nvPr/>
        </p:nvGrpSpPr>
        <p:grpSpPr bwMode="auto">
          <a:xfrm>
            <a:off x="0" y="6019800"/>
            <a:ext cx="7848600" cy="857250"/>
            <a:chOff x="0" y="3792"/>
            <a:chExt cx="4944" cy="540"/>
          </a:xfrm>
        </p:grpSpPr>
        <p:sp>
          <p:nvSpPr>
            <p:cNvPr id="605191" name="Freeform 7"/>
            <p:cNvSpPr>
              <a:spLocks/>
            </p:cNvSpPr>
            <p:nvPr userDrawn="1"/>
          </p:nvSpPr>
          <p:spPr bwMode="ltGray">
            <a:xfrm>
              <a:off x="1488" y="3792"/>
              <a:ext cx="3240" cy="536"/>
            </a:xfrm>
            <a:custGeom>
              <a:avLst/>
              <a:gdLst>
                <a:gd name="T0" fmla="*/ 3132 w 3240"/>
                <a:gd name="T1" fmla="*/ 469 h 536"/>
                <a:gd name="T2" fmla="*/ 2995 w 3240"/>
                <a:gd name="T3" fmla="*/ 395 h 536"/>
                <a:gd name="T4" fmla="*/ 2911 w 3240"/>
                <a:gd name="T5" fmla="*/ 375 h 536"/>
                <a:gd name="T6" fmla="*/ 2678 w 3240"/>
                <a:gd name="T7" fmla="*/ 228 h 536"/>
                <a:gd name="T8" fmla="*/ 2553 w 3240"/>
                <a:gd name="T9" fmla="*/ 74 h 536"/>
                <a:gd name="T10" fmla="*/ 2457 w 3240"/>
                <a:gd name="T11" fmla="*/ 7 h 536"/>
                <a:gd name="T12" fmla="*/ 2403 w 3240"/>
                <a:gd name="T13" fmla="*/ 47 h 536"/>
                <a:gd name="T14" fmla="*/ 2289 w 3240"/>
                <a:gd name="T15" fmla="*/ 74 h 536"/>
                <a:gd name="T16" fmla="*/ 2134 w 3240"/>
                <a:gd name="T17" fmla="*/ 74 h 536"/>
                <a:gd name="T18" fmla="*/ 2044 w 3240"/>
                <a:gd name="T19" fmla="*/ 128 h 536"/>
                <a:gd name="T20" fmla="*/ 1775 w 3240"/>
                <a:gd name="T21" fmla="*/ 222 h 536"/>
                <a:gd name="T22" fmla="*/ 1602 w 3240"/>
                <a:gd name="T23" fmla="*/ 181 h 536"/>
                <a:gd name="T24" fmla="*/ 1560 w 3240"/>
                <a:gd name="T25" fmla="*/ 101 h 536"/>
                <a:gd name="T26" fmla="*/ 1542 w 3240"/>
                <a:gd name="T27" fmla="*/ 87 h 536"/>
                <a:gd name="T28" fmla="*/ 1446 w 3240"/>
                <a:gd name="T29" fmla="*/ 60 h 536"/>
                <a:gd name="T30" fmla="*/ 1375 w 3240"/>
                <a:gd name="T31" fmla="*/ 74 h 536"/>
                <a:gd name="T32" fmla="*/ 1309 w 3240"/>
                <a:gd name="T33" fmla="*/ 87 h 536"/>
                <a:gd name="T34" fmla="*/ 1243 w 3240"/>
                <a:gd name="T35" fmla="*/ 13 h 536"/>
                <a:gd name="T36" fmla="*/ 1225 w 3240"/>
                <a:gd name="T37" fmla="*/ 0 h 536"/>
                <a:gd name="T38" fmla="*/ 1189 w 3240"/>
                <a:gd name="T39" fmla="*/ 0 h 536"/>
                <a:gd name="T40" fmla="*/ 1106 w 3240"/>
                <a:gd name="T41" fmla="*/ 34 h 536"/>
                <a:gd name="T42" fmla="*/ 1106 w 3240"/>
                <a:gd name="T43" fmla="*/ 34 h 536"/>
                <a:gd name="T44" fmla="*/ 1094 w 3240"/>
                <a:gd name="T45" fmla="*/ 40 h 536"/>
                <a:gd name="T46" fmla="*/ 1070 w 3240"/>
                <a:gd name="T47" fmla="*/ 54 h 536"/>
                <a:gd name="T48" fmla="*/ 1034 w 3240"/>
                <a:gd name="T49" fmla="*/ 74 h 536"/>
                <a:gd name="T50" fmla="*/ 1004 w 3240"/>
                <a:gd name="T51" fmla="*/ 74 h 536"/>
                <a:gd name="T52" fmla="*/ 986 w 3240"/>
                <a:gd name="T53" fmla="*/ 74 h 536"/>
                <a:gd name="T54" fmla="*/ 956 w 3240"/>
                <a:gd name="T55" fmla="*/ 81 h 536"/>
                <a:gd name="T56" fmla="*/ 920 w 3240"/>
                <a:gd name="T57" fmla="*/ 94 h 536"/>
                <a:gd name="T58" fmla="*/ 884 w 3240"/>
                <a:gd name="T59" fmla="*/ 107 h 536"/>
                <a:gd name="T60" fmla="*/ 843 w 3240"/>
                <a:gd name="T61" fmla="*/ 128 h 536"/>
                <a:gd name="T62" fmla="*/ 813 w 3240"/>
                <a:gd name="T63" fmla="*/ 141 h 536"/>
                <a:gd name="T64" fmla="*/ 789 w 3240"/>
                <a:gd name="T65" fmla="*/ 148 h 536"/>
                <a:gd name="T66" fmla="*/ 783 w 3240"/>
                <a:gd name="T67" fmla="*/ 154 h 536"/>
                <a:gd name="T68" fmla="*/ 556 w 3240"/>
                <a:gd name="T69" fmla="*/ 228 h 536"/>
                <a:gd name="T70" fmla="*/ 394 w 3240"/>
                <a:gd name="T71" fmla="*/ 294 h 536"/>
                <a:gd name="T72" fmla="*/ 107 w 3240"/>
                <a:gd name="T73" fmla="*/ 462 h 536"/>
                <a:gd name="T74" fmla="*/ 0 w 3240"/>
                <a:gd name="T75" fmla="*/ 536 h 536"/>
                <a:gd name="T76" fmla="*/ 3240 w 3240"/>
                <a:gd name="T77" fmla="*/ 536 h 536"/>
                <a:gd name="T78" fmla="*/ 3132 w 3240"/>
                <a:gd name="T79" fmla="*/ 469 h 536"/>
                <a:gd name="T80" fmla="*/ 3132 w 3240"/>
                <a:gd name="T81" fmla="*/ 469 h 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240" h="536">
                  <a:moveTo>
                    <a:pt x="3132" y="469"/>
                  </a:moveTo>
                  <a:lnTo>
                    <a:pt x="2995" y="395"/>
                  </a:lnTo>
                  <a:lnTo>
                    <a:pt x="2911" y="375"/>
                  </a:lnTo>
                  <a:lnTo>
                    <a:pt x="2678" y="228"/>
                  </a:lnTo>
                  <a:lnTo>
                    <a:pt x="2553" y="74"/>
                  </a:lnTo>
                  <a:lnTo>
                    <a:pt x="2457" y="7"/>
                  </a:lnTo>
                  <a:lnTo>
                    <a:pt x="2403" y="47"/>
                  </a:lnTo>
                  <a:lnTo>
                    <a:pt x="2289" y="74"/>
                  </a:lnTo>
                  <a:lnTo>
                    <a:pt x="2134" y="74"/>
                  </a:lnTo>
                  <a:lnTo>
                    <a:pt x="2044" y="128"/>
                  </a:lnTo>
                  <a:lnTo>
                    <a:pt x="1775" y="222"/>
                  </a:lnTo>
                  <a:lnTo>
                    <a:pt x="1602" y="181"/>
                  </a:lnTo>
                  <a:lnTo>
                    <a:pt x="1560" y="101"/>
                  </a:lnTo>
                  <a:lnTo>
                    <a:pt x="1542" y="87"/>
                  </a:lnTo>
                  <a:lnTo>
                    <a:pt x="1446" y="60"/>
                  </a:lnTo>
                  <a:lnTo>
                    <a:pt x="1375" y="74"/>
                  </a:lnTo>
                  <a:lnTo>
                    <a:pt x="1309" y="87"/>
                  </a:lnTo>
                  <a:lnTo>
                    <a:pt x="1243" y="13"/>
                  </a:lnTo>
                  <a:lnTo>
                    <a:pt x="1225" y="0"/>
                  </a:lnTo>
                  <a:lnTo>
                    <a:pt x="1189" y="0"/>
                  </a:lnTo>
                  <a:lnTo>
                    <a:pt x="1106" y="34"/>
                  </a:lnTo>
                  <a:lnTo>
                    <a:pt x="1106" y="34"/>
                  </a:lnTo>
                  <a:lnTo>
                    <a:pt x="1094" y="40"/>
                  </a:lnTo>
                  <a:lnTo>
                    <a:pt x="1070" y="54"/>
                  </a:lnTo>
                  <a:lnTo>
                    <a:pt x="1034" y="74"/>
                  </a:lnTo>
                  <a:lnTo>
                    <a:pt x="1004" y="74"/>
                  </a:lnTo>
                  <a:lnTo>
                    <a:pt x="986" y="74"/>
                  </a:lnTo>
                  <a:lnTo>
                    <a:pt x="956" y="81"/>
                  </a:lnTo>
                  <a:lnTo>
                    <a:pt x="920" y="94"/>
                  </a:lnTo>
                  <a:lnTo>
                    <a:pt x="884" y="107"/>
                  </a:lnTo>
                  <a:lnTo>
                    <a:pt x="843" y="128"/>
                  </a:lnTo>
                  <a:lnTo>
                    <a:pt x="813" y="141"/>
                  </a:lnTo>
                  <a:lnTo>
                    <a:pt x="789" y="148"/>
                  </a:lnTo>
                  <a:lnTo>
                    <a:pt x="783" y="154"/>
                  </a:lnTo>
                  <a:lnTo>
                    <a:pt x="556" y="228"/>
                  </a:lnTo>
                  <a:lnTo>
                    <a:pt x="394" y="294"/>
                  </a:lnTo>
                  <a:lnTo>
                    <a:pt x="107" y="462"/>
                  </a:lnTo>
                  <a:lnTo>
                    <a:pt x="0" y="536"/>
                  </a:lnTo>
                  <a:lnTo>
                    <a:pt x="3240" y="536"/>
                  </a:lnTo>
                  <a:lnTo>
                    <a:pt x="3132" y="469"/>
                  </a:lnTo>
                  <a:lnTo>
                    <a:pt x="3132" y="469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grpSp>
          <p:nvGrpSpPr>
            <p:cNvPr id="605192" name="Group 8"/>
            <p:cNvGrpSpPr>
              <a:grpSpLocks/>
            </p:cNvGrpSpPr>
            <p:nvPr userDrawn="1"/>
          </p:nvGrpSpPr>
          <p:grpSpPr bwMode="auto">
            <a:xfrm>
              <a:off x="2486" y="3792"/>
              <a:ext cx="2458" cy="540"/>
              <a:chOff x="2486" y="3792"/>
              <a:chExt cx="2458" cy="540"/>
            </a:xfrm>
          </p:grpSpPr>
          <p:sp>
            <p:nvSpPr>
              <p:cNvPr id="605193" name="Freeform 9"/>
              <p:cNvSpPr>
                <a:spLocks/>
              </p:cNvSpPr>
              <p:nvPr userDrawn="1"/>
            </p:nvSpPr>
            <p:spPr bwMode="ltGray">
              <a:xfrm>
                <a:off x="3948" y="3799"/>
                <a:ext cx="996" cy="533"/>
              </a:xfrm>
              <a:custGeom>
                <a:avLst/>
                <a:gdLst>
                  <a:gd name="T0" fmla="*/ 636 w 996"/>
                  <a:gd name="T1" fmla="*/ 373 h 533"/>
                  <a:gd name="T2" fmla="*/ 495 w 996"/>
                  <a:gd name="T3" fmla="*/ 370 h 533"/>
                  <a:gd name="T4" fmla="*/ 280 w 996"/>
                  <a:gd name="T5" fmla="*/ 249 h 533"/>
                  <a:gd name="T6" fmla="*/ 127 w 996"/>
                  <a:gd name="T7" fmla="*/ 66 h 533"/>
                  <a:gd name="T8" fmla="*/ 0 w 996"/>
                  <a:gd name="T9" fmla="*/ 0 h 533"/>
                  <a:gd name="T10" fmla="*/ 22 w 996"/>
                  <a:gd name="T11" fmla="*/ 26 h 533"/>
                  <a:gd name="T12" fmla="*/ 0 w 996"/>
                  <a:gd name="T13" fmla="*/ 65 h 533"/>
                  <a:gd name="T14" fmla="*/ 30 w 996"/>
                  <a:gd name="T15" fmla="*/ 119 h 533"/>
                  <a:gd name="T16" fmla="*/ 75 w 996"/>
                  <a:gd name="T17" fmla="*/ 243 h 533"/>
                  <a:gd name="T18" fmla="*/ 45 w 996"/>
                  <a:gd name="T19" fmla="*/ 422 h 533"/>
                  <a:gd name="T20" fmla="*/ 200 w 996"/>
                  <a:gd name="T21" fmla="*/ 329 h 533"/>
                  <a:gd name="T22" fmla="*/ 612 w 996"/>
                  <a:gd name="T23" fmla="*/ 533 h 533"/>
                  <a:gd name="T24" fmla="*/ 996 w 996"/>
                  <a:gd name="T25" fmla="*/ 529 h 533"/>
                  <a:gd name="T26" fmla="*/ 828 w 996"/>
                  <a:gd name="T27" fmla="*/ 473 h 533"/>
                  <a:gd name="T28" fmla="*/ 636 w 996"/>
                  <a:gd name="T29" fmla="*/ 373 h 5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996" h="533">
                    <a:moveTo>
                      <a:pt x="636" y="373"/>
                    </a:moveTo>
                    <a:lnTo>
                      <a:pt x="495" y="370"/>
                    </a:lnTo>
                    <a:lnTo>
                      <a:pt x="280" y="249"/>
                    </a:lnTo>
                    <a:lnTo>
                      <a:pt x="127" y="66"/>
                    </a:lnTo>
                    <a:lnTo>
                      <a:pt x="0" y="0"/>
                    </a:lnTo>
                    <a:lnTo>
                      <a:pt x="22" y="26"/>
                    </a:lnTo>
                    <a:lnTo>
                      <a:pt x="0" y="65"/>
                    </a:lnTo>
                    <a:lnTo>
                      <a:pt x="30" y="119"/>
                    </a:lnTo>
                    <a:lnTo>
                      <a:pt x="75" y="243"/>
                    </a:lnTo>
                    <a:lnTo>
                      <a:pt x="45" y="422"/>
                    </a:lnTo>
                    <a:lnTo>
                      <a:pt x="200" y="329"/>
                    </a:lnTo>
                    <a:lnTo>
                      <a:pt x="612" y="533"/>
                    </a:lnTo>
                    <a:lnTo>
                      <a:pt x="996" y="529"/>
                    </a:lnTo>
                    <a:lnTo>
                      <a:pt x="828" y="473"/>
                    </a:lnTo>
                    <a:lnTo>
                      <a:pt x="636" y="373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05194" name="Freeform 10"/>
              <p:cNvSpPr>
                <a:spLocks/>
              </p:cNvSpPr>
              <p:nvPr userDrawn="1"/>
            </p:nvSpPr>
            <p:spPr bwMode="ltGray">
              <a:xfrm>
                <a:off x="2677" y="3792"/>
                <a:ext cx="186" cy="395"/>
              </a:xfrm>
              <a:custGeom>
                <a:avLst/>
                <a:gdLst>
                  <a:gd name="T0" fmla="*/ 36 w 186"/>
                  <a:gd name="T1" fmla="*/ 0 h 353"/>
                  <a:gd name="T2" fmla="*/ 54 w 186"/>
                  <a:gd name="T3" fmla="*/ 18 h 353"/>
                  <a:gd name="T4" fmla="*/ 24 w 186"/>
                  <a:gd name="T5" fmla="*/ 30 h 353"/>
                  <a:gd name="T6" fmla="*/ 18 w 186"/>
                  <a:gd name="T7" fmla="*/ 66 h 353"/>
                  <a:gd name="T8" fmla="*/ 42 w 186"/>
                  <a:gd name="T9" fmla="*/ 114 h 353"/>
                  <a:gd name="T10" fmla="*/ 48 w 186"/>
                  <a:gd name="T11" fmla="*/ 162 h 353"/>
                  <a:gd name="T12" fmla="*/ 0 w 186"/>
                  <a:gd name="T13" fmla="*/ 353 h 353"/>
                  <a:gd name="T14" fmla="*/ 54 w 186"/>
                  <a:gd name="T15" fmla="*/ 233 h 353"/>
                  <a:gd name="T16" fmla="*/ 84 w 186"/>
                  <a:gd name="T17" fmla="*/ 216 h 353"/>
                  <a:gd name="T18" fmla="*/ 126 w 186"/>
                  <a:gd name="T19" fmla="*/ 126 h 353"/>
                  <a:gd name="T20" fmla="*/ 144 w 186"/>
                  <a:gd name="T21" fmla="*/ 120 h 353"/>
                  <a:gd name="T22" fmla="*/ 144 w 186"/>
                  <a:gd name="T23" fmla="*/ 90 h 353"/>
                  <a:gd name="T24" fmla="*/ 186 w 186"/>
                  <a:gd name="T25" fmla="*/ 66 h 353"/>
                  <a:gd name="T26" fmla="*/ 162 w 186"/>
                  <a:gd name="T27" fmla="*/ 60 h 353"/>
                  <a:gd name="T28" fmla="*/ 36 w 186"/>
                  <a:gd name="T29" fmla="*/ 0 h 353"/>
                  <a:gd name="T30" fmla="*/ 36 w 186"/>
                  <a:gd name="T31" fmla="*/ 0 h 3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86" h="353">
                    <a:moveTo>
                      <a:pt x="36" y="0"/>
                    </a:moveTo>
                    <a:lnTo>
                      <a:pt x="54" y="18"/>
                    </a:lnTo>
                    <a:lnTo>
                      <a:pt x="24" y="30"/>
                    </a:lnTo>
                    <a:lnTo>
                      <a:pt x="18" y="66"/>
                    </a:lnTo>
                    <a:lnTo>
                      <a:pt x="42" y="114"/>
                    </a:lnTo>
                    <a:lnTo>
                      <a:pt x="48" y="162"/>
                    </a:lnTo>
                    <a:lnTo>
                      <a:pt x="0" y="353"/>
                    </a:lnTo>
                    <a:lnTo>
                      <a:pt x="54" y="233"/>
                    </a:lnTo>
                    <a:lnTo>
                      <a:pt x="84" y="216"/>
                    </a:lnTo>
                    <a:lnTo>
                      <a:pt x="126" y="126"/>
                    </a:lnTo>
                    <a:lnTo>
                      <a:pt x="144" y="120"/>
                    </a:lnTo>
                    <a:lnTo>
                      <a:pt x="144" y="90"/>
                    </a:lnTo>
                    <a:lnTo>
                      <a:pt x="186" y="66"/>
                    </a:lnTo>
                    <a:lnTo>
                      <a:pt x="162" y="60"/>
                    </a:lnTo>
                    <a:lnTo>
                      <a:pt x="36" y="0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05195" name="Freeform 11"/>
              <p:cNvSpPr>
                <a:spLocks/>
              </p:cNvSpPr>
              <p:nvPr userDrawn="1"/>
            </p:nvSpPr>
            <p:spPr bwMode="ltGray">
              <a:xfrm>
                <a:off x="3030" y="3893"/>
                <a:ext cx="378" cy="271"/>
              </a:xfrm>
              <a:custGeom>
                <a:avLst/>
                <a:gdLst>
                  <a:gd name="T0" fmla="*/ 18 w 378"/>
                  <a:gd name="T1" fmla="*/ 0 h 271"/>
                  <a:gd name="T2" fmla="*/ 12 w 378"/>
                  <a:gd name="T3" fmla="*/ 13 h 271"/>
                  <a:gd name="T4" fmla="*/ 0 w 378"/>
                  <a:gd name="T5" fmla="*/ 40 h 271"/>
                  <a:gd name="T6" fmla="*/ 60 w 378"/>
                  <a:gd name="T7" fmla="*/ 121 h 271"/>
                  <a:gd name="T8" fmla="*/ 310 w 378"/>
                  <a:gd name="T9" fmla="*/ 271 h 271"/>
                  <a:gd name="T10" fmla="*/ 290 w 378"/>
                  <a:gd name="T11" fmla="*/ 139 h 271"/>
                  <a:gd name="T12" fmla="*/ 378 w 378"/>
                  <a:gd name="T13" fmla="*/ 76 h 271"/>
                  <a:gd name="T14" fmla="*/ 251 w 378"/>
                  <a:gd name="T15" fmla="*/ 94 h 271"/>
                  <a:gd name="T16" fmla="*/ 90 w 378"/>
                  <a:gd name="T17" fmla="*/ 54 h 271"/>
                  <a:gd name="T18" fmla="*/ 18 w 378"/>
                  <a:gd name="T19" fmla="*/ 0 h 271"/>
                  <a:gd name="T20" fmla="*/ 18 w 378"/>
                  <a:gd name="T21" fmla="*/ 0 h 2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78" h="271">
                    <a:moveTo>
                      <a:pt x="18" y="0"/>
                    </a:moveTo>
                    <a:lnTo>
                      <a:pt x="12" y="13"/>
                    </a:lnTo>
                    <a:lnTo>
                      <a:pt x="0" y="40"/>
                    </a:lnTo>
                    <a:lnTo>
                      <a:pt x="60" y="121"/>
                    </a:lnTo>
                    <a:lnTo>
                      <a:pt x="310" y="271"/>
                    </a:lnTo>
                    <a:lnTo>
                      <a:pt x="290" y="139"/>
                    </a:lnTo>
                    <a:lnTo>
                      <a:pt x="378" y="76"/>
                    </a:lnTo>
                    <a:lnTo>
                      <a:pt x="251" y="94"/>
                    </a:lnTo>
                    <a:lnTo>
                      <a:pt x="90" y="54"/>
                    </a:lnTo>
                    <a:lnTo>
                      <a:pt x="18" y="0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05196" name="Freeform 12"/>
              <p:cNvSpPr>
                <a:spLocks/>
              </p:cNvSpPr>
              <p:nvPr userDrawn="1"/>
            </p:nvSpPr>
            <p:spPr bwMode="ltGray">
              <a:xfrm>
                <a:off x="3628" y="3866"/>
                <a:ext cx="155" cy="74"/>
              </a:xfrm>
              <a:custGeom>
                <a:avLst/>
                <a:gdLst>
                  <a:gd name="T0" fmla="*/ 114 w 155"/>
                  <a:gd name="T1" fmla="*/ 0 h 66"/>
                  <a:gd name="T2" fmla="*/ 0 w 155"/>
                  <a:gd name="T3" fmla="*/ 0 h 66"/>
                  <a:gd name="T4" fmla="*/ 0 w 155"/>
                  <a:gd name="T5" fmla="*/ 0 h 66"/>
                  <a:gd name="T6" fmla="*/ 6 w 155"/>
                  <a:gd name="T7" fmla="*/ 6 h 66"/>
                  <a:gd name="T8" fmla="*/ 6 w 155"/>
                  <a:gd name="T9" fmla="*/ 18 h 66"/>
                  <a:gd name="T10" fmla="*/ 0 w 155"/>
                  <a:gd name="T11" fmla="*/ 24 h 66"/>
                  <a:gd name="T12" fmla="*/ 78 w 155"/>
                  <a:gd name="T13" fmla="*/ 60 h 66"/>
                  <a:gd name="T14" fmla="*/ 96 w 155"/>
                  <a:gd name="T15" fmla="*/ 42 h 66"/>
                  <a:gd name="T16" fmla="*/ 155 w 155"/>
                  <a:gd name="T17" fmla="*/ 66 h 66"/>
                  <a:gd name="T18" fmla="*/ 126 w 155"/>
                  <a:gd name="T19" fmla="*/ 24 h 66"/>
                  <a:gd name="T20" fmla="*/ 149 w 155"/>
                  <a:gd name="T21" fmla="*/ 0 h 66"/>
                  <a:gd name="T22" fmla="*/ 114 w 155"/>
                  <a:gd name="T23" fmla="*/ 0 h 66"/>
                  <a:gd name="T24" fmla="*/ 114 w 155"/>
                  <a:gd name="T25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55" h="66">
                    <a:moveTo>
                      <a:pt x="114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6" y="6"/>
                    </a:lnTo>
                    <a:lnTo>
                      <a:pt x="6" y="18"/>
                    </a:lnTo>
                    <a:lnTo>
                      <a:pt x="0" y="24"/>
                    </a:lnTo>
                    <a:lnTo>
                      <a:pt x="78" y="60"/>
                    </a:lnTo>
                    <a:lnTo>
                      <a:pt x="96" y="42"/>
                    </a:lnTo>
                    <a:lnTo>
                      <a:pt x="155" y="66"/>
                    </a:lnTo>
                    <a:lnTo>
                      <a:pt x="126" y="24"/>
                    </a:lnTo>
                    <a:lnTo>
                      <a:pt x="149" y="0"/>
                    </a:lnTo>
                    <a:lnTo>
                      <a:pt x="114" y="0"/>
                    </a:lnTo>
                    <a:lnTo>
                      <a:pt x="114" y="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05197" name="Freeform 13"/>
              <p:cNvSpPr>
                <a:spLocks/>
              </p:cNvSpPr>
              <p:nvPr userDrawn="1"/>
            </p:nvSpPr>
            <p:spPr bwMode="ltGray">
              <a:xfrm>
                <a:off x="2486" y="3859"/>
                <a:ext cx="42" cy="81"/>
              </a:xfrm>
              <a:custGeom>
                <a:avLst/>
                <a:gdLst>
                  <a:gd name="T0" fmla="*/ 6 w 42"/>
                  <a:gd name="T1" fmla="*/ 36 h 72"/>
                  <a:gd name="T2" fmla="*/ 0 w 42"/>
                  <a:gd name="T3" fmla="*/ 18 h 72"/>
                  <a:gd name="T4" fmla="*/ 12 w 42"/>
                  <a:gd name="T5" fmla="*/ 6 h 72"/>
                  <a:gd name="T6" fmla="*/ 0 w 42"/>
                  <a:gd name="T7" fmla="*/ 6 h 72"/>
                  <a:gd name="T8" fmla="*/ 12 w 42"/>
                  <a:gd name="T9" fmla="*/ 6 h 72"/>
                  <a:gd name="T10" fmla="*/ 24 w 42"/>
                  <a:gd name="T11" fmla="*/ 6 h 72"/>
                  <a:gd name="T12" fmla="*/ 36 w 42"/>
                  <a:gd name="T13" fmla="*/ 6 h 72"/>
                  <a:gd name="T14" fmla="*/ 42 w 42"/>
                  <a:gd name="T15" fmla="*/ 0 h 72"/>
                  <a:gd name="T16" fmla="*/ 30 w 42"/>
                  <a:gd name="T17" fmla="*/ 18 h 72"/>
                  <a:gd name="T18" fmla="*/ 42 w 42"/>
                  <a:gd name="T19" fmla="*/ 48 h 72"/>
                  <a:gd name="T20" fmla="*/ 12 w 42"/>
                  <a:gd name="T21" fmla="*/ 72 h 72"/>
                  <a:gd name="T22" fmla="*/ 6 w 42"/>
                  <a:gd name="T23" fmla="*/ 36 h 72"/>
                  <a:gd name="T24" fmla="*/ 6 w 42"/>
                  <a:gd name="T25" fmla="*/ 36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2" h="72">
                    <a:moveTo>
                      <a:pt x="6" y="36"/>
                    </a:moveTo>
                    <a:lnTo>
                      <a:pt x="0" y="18"/>
                    </a:lnTo>
                    <a:lnTo>
                      <a:pt x="12" y="6"/>
                    </a:lnTo>
                    <a:lnTo>
                      <a:pt x="0" y="6"/>
                    </a:lnTo>
                    <a:lnTo>
                      <a:pt x="12" y="6"/>
                    </a:lnTo>
                    <a:lnTo>
                      <a:pt x="24" y="6"/>
                    </a:lnTo>
                    <a:lnTo>
                      <a:pt x="36" y="6"/>
                    </a:lnTo>
                    <a:lnTo>
                      <a:pt x="42" y="0"/>
                    </a:lnTo>
                    <a:lnTo>
                      <a:pt x="30" y="18"/>
                    </a:lnTo>
                    <a:lnTo>
                      <a:pt x="42" y="48"/>
                    </a:lnTo>
                    <a:lnTo>
                      <a:pt x="12" y="72"/>
                    </a:lnTo>
                    <a:lnTo>
                      <a:pt x="6" y="36"/>
                    </a:lnTo>
                    <a:lnTo>
                      <a:pt x="6" y="36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605198" name="Freeform 14"/>
            <p:cNvSpPr>
              <a:spLocks/>
            </p:cNvSpPr>
            <p:nvPr userDrawn="1"/>
          </p:nvSpPr>
          <p:spPr bwMode="ltGray">
            <a:xfrm>
              <a:off x="0" y="3792"/>
              <a:ext cx="3976" cy="535"/>
            </a:xfrm>
            <a:custGeom>
              <a:avLst/>
              <a:gdLst>
                <a:gd name="T0" fmla="*/ 3976 w 3976"/>
                <a:gd name="T1" fmla="*/ 527 h 527"/>
                <a:gd name="T2" fmla="*/ 3970 w 3976"/>
                <a:gd name="T3" fmla="*/ 527 h 527"/>
                <a:gd name="T4" fmla="*/ 3844 w 3976"/>
                <a:gd name="T5" fmla="*/ 509 h 527"/>
                <a:gd name="T6" fmla="*/ 2487 w 3976"/>
                <a:gd name="T7" fmla="*/ 305 h 527"/>
                <a:gd name="T8" fmla="*/ 2039 w 3976"/>
                <a:gd name="T9" fmla="*/ 36 h 527"/>
                <a:gd name="T10" fmla="*/ 1907 w 3976"/>
                <a:gd name="T11" fmla="*/ 24 h 527"/>
                <a:gd name="T12" fmla="*/ 1883 w 3976"/>
                <a:gd name="T13" fmla="*/ 54 h 527"/>
                <a:gd name="T14" fmla="*/ 1859 w 3976"/>
                <a:gd name="T15" fmla="*/ 54 h 527"/>
                <a:gd name="T16" fmla="*/ 1830 w 3976"/>
                <a:gd name="T17" fmla="*/ 30 h 527"/>
                <a:gd name="T18" fmla="*/ 1704 w 3976"/>
                <a:gd name="T19" fmla="*/ 102 h 527"/>
                <a:gd name="T20" fmla="*/ 1608 w 3976"/>
                <a:gd name="T21" fmla="*/ 126 h 527"/>
                <a:gd name="T22" fmla="*/ 1561 w 3976"/>
                <a:gd name="T23" fmla="*/ 132 h 527"/>
                <a:gd name="T24" fmla="*/ 1495 w 3976"/>
                <a:gd name="T25" fmla="*/ 102 h 527"/>
                <a:gd name="T26" fmla="*/ 1357 w 3976"/>
                <a:gd name="T27" fmla="*/ 126 h 527"/>
                <a:gd name="T28" fmla="*/ 1285 w 3976"/>
                <a:gd name="T29" fmla="*/ 24 h 527"/>
                <a:gd name="T30" fmla="*/ 1280 w 3976"/>
                <a:gd name="T31" fmla="*/ 18 h 527"/>
                <a:gd name="T32" fmla="*/ 1262 w 3976"/>
                <a:gd name="T33" fmla="*/ 12 h 527"/>
                <a:gd name="T34" fmla="*/ 1238 w 3976"/>
                <a:gd name="T35" fmla="*/ 6 h 527"/>
                <a:gd name="T36" fmla="*/ 1220 w 3976"/>
                <a:gd name="T37" fmla="*/ 0 h 527"/>
                <a:gd name="T38" fmla="*/ 1196 w 3976"/>
                <a:gd name="T39" fmla="*/ 0 h 527"/>
                <a:gd name="T40" fmla="*/ 1166 w 3976"/>
                <a:gd name="T41" fmla="*/ 0 h 527"/>
                <a:gd name="T42" fmla="*/ 1142 w 3976"/>
                <a:gd name="T43" fmla="*/ 0 h 527"/>
                <a:gd name="T44" fmla="*/ 1136 w 3976"/>
                <a:gd name="T45" fmla="*/ 0 h 527"/>
                <a:gd name="T46" fmla="*/ 1130 w 3976"/>
                <a:gd name="T47" fmla="*/ 0 h 527"/>
                <a:gd name="T48" fmla="*/ 1124 w 3976"/>
                <a:gd name="T49" fmla="*/ 6 h 527"/>
                <a:gd name="T50" fmla="*/ 1118 w 3976"/>
                <a:gd name="T51" fmla="*/ 12 h 527"/>
                <a:gd name="T52" fmla="*/ 1100 w 3976"/>
                <a:gd name="T53" fmla="*/ 18 h 527"/>
                <a:gd name="T54" fmla="*/ 1088 w 3976"/>
                <a:gd name="T55" fmla="*/ 18 h 527"/>
                <a:gd name="T56" fmla="*/ 1070 w 3976"/>
                <a:gd name="T57" fmla="*/ 24 h 527"/>
                <a:gd name="T58" fmla="*/ 1052 w 3976"/>
                <a:gd name="T59" fmla="*/ 30 h 527"/>
                <a:gd name="T60" fmla="*/ 1034 w 3976"/>
                <a:gd name="T61" fmla="*/ 36 h 527"/>
                <a:gd name="T62" fmla="*/ 1028 w 3976"/>
                <a:gd name="T63" fmla="*/ 42 h 527"/>
                <a:gd name="T64" fmla="*/ 969 w 3976"/>
                <a:gd name="T65" fmla="*/ 60 h 527"/>
                <a:gd name="T66" fmla="*/ 921 w 3976"/>
                <a:gd name="T67" fmla="*/ 72 h 527"/>
                <a:gd name="T68" fmla="*/ 855 w 3976"/>
                <a:gd name="T69" fmla="*/ 48 h 527"/>
                <a:gd name="T70" fmla="*/ 825 w 3976"/>
                <a:gd name="T71" fmla="*/ 48 h 527"/>
                <a:gd name="T72" fmla="*/ 759 w 3976"/>
                <a:gd name="T73" fmla="*/ 72 h 527"/>
                <a:gd name="T74" fmla="*/ 735 w 3976"/>
                <a:gd name="T75" fmla="*/ 72 h 527"/>
                <a:gd name="T76" fmla="*/ 706 w 3976"/>
                <a:gd name="T77" fmla="*/ 60 h 527"/>
                <a:gd name="T78" fmla="*/ 640 w 3976"/>
                <a:gd name="T79" fmla="*/ 60 h 527"/>
                <a:gd name="T80" fmla="*/ 544 w 3976"/>
                <a:gd name="T81" fmla="*/ 72 h 527"/>
                <a:gd name="T82" fmla="*/ 389 w 3976"/>
                <a:gd name="T83" fmla="*/ 18 h 527"/>
                <a:gd name="T84" fmla="*/ 323 w 3976"/>
                <a:gd name="T85" fmla="*/ 60 h 527"/>
                <a:gd name="T86" fmla="*/ 317 w 3976"/>
                <a:gd name="T87" fmla="*/ 60 h 527"/>
                <a:gd name="T88" fmla="*/ 305 w 3976"/>
                <a:gd name="T89" fmla="*/ 72 h 527"/>
                <a:gd name="T90" fmla="*/ 287 w 3976"/>
                <a:gd name="T91" fmla="*/ 78 h 527"/>
                <a:gd name="T92" fmla="*/ 263 w 3976"/>
                <a:gd name="T93" fmla="*/ 90 h 527"/>
                <a:gd name="T94" fmla="*/ 203 w 3976"/>
                <a:gd name="T95" fmla="*/ 120 h 527"/>
                <a:gd name="T96" fmla="*/ 149 w 3976"/>
                <a:gd name="T97" fmla="*/ 150 h 527"/>
                <a:gd name="T98" fmla="*/ 78 w 3976"/>
                <a:gd name="T99" fmla="*/ 168 h 527"/>
                <a:gd name="T100" fmla="*/ 0 w 3976"/>
                <a:gd name="T101" fmla="*/ 180 h 527"/>
                <a:gd name="T102" fmla="*/ 0 w 3976"/>
                <a:gd name="T103" fmla="*/ 527 h 527"/>
                <a:gd name="T104" fmla="*/ 1010 w 3976"/>
                <a:gd name="T105" fmla="*/ 527 h 527"/>
                <a:gd name="T106" fmla="*/ 3725 w 3976"/>
                <a:gd name="T107" fmla="*/ 527 h 527"/>
                <a:gd name="T108" fmla="*/ 3976 w 3976"/>
                <a:gd name="T109" fmla="*/ 527 h 527"/>
                <a:gd name="T110" fmla="*/ 3976 w 3976"/>
                <a:gd name="T111" fmla="*/ 527 h 5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976" h="527">
                  <a:moveTo>
                    <a:pt x="3976" y="527"/>
                  </a:moveTo>
                  <a:lnTo>
                    <a:pt x="3970" y="527"/>
                  </a:lnTo>
                  <a:lnTo>
                    <a:pt x="3844" y="509"/>
                  </a:lnTo>
                  <a:lnTo>
                    <a:pt x="2487" y="305"/>
                  </a:lnTo>
                  <a:lnTo>
                    <a:pt x="2039" y="36"/>
                  </a:lnTo>
                  <a:lnTo>
                    <a:pt x="1907" y="24"/>
                  </a:lnTo>
                  <a:lnTo>
                    <a:pt x="1883" y="54"/>
                  </a:lnTo>
                  <a:lnTo>
                    <a:pt x="1859" y="54"/>
                  </a:lnTo>
                  <a:lnTo>
                    <a:pt x="1830" y="30"/>
                  </a:lnTo>
                  <a:lnTo>
                    <a:pt x="1704" y="102"/>
                  </a:lnTo>
                  <a:lnTo>
                    <a:pt x="1608" y="126"/>
                  </a:lnTo>
                  <a:lnTo>
                    <a:pt x="1561" y="132"/>
                  </a:lnTo>
                  <a:lnTo>
                    <a:pt x="1495" y="102"/>
                  </a:lnTo>
                  <a:lnTo>
                    <a:pt x="1357" y="126"/>
                  </a:lnTo>
                  <a:lnTo>
                    <a:pt x="1285" y="24"/>
                  </a:lnTo>
                  <a:lnTo>
                    <a:pt x="1280" y="18"/>
                  </a:lnTo>
                  <a:lnTo>
                    <a:pt x="1262" y="12"/>
                  </a:lnTo>
                  <a:lnTo>
                    <a:pt x="1238" y="6"/>
                  </a:lnTo>
                  <a:lnTo>
                    <a:pt x="1220" y="0"/>
                  </a:lnTo>
                  <a:lnTo>
                    <a:pt x="1196" y="0"/>
                  </a:lnTo>
                  <a:lnTo>
                    <a:pt x="1166" y="0"/>
                  </a:lnTo>
                  <a:lnTo>
                    <a:pt x="1142" y="0"/>
                  </a:lnTo>
                  <a:lnTo>
                    <a:pt x="1136" y="0"/>
                  </a:lnTo>
                  <a:lnTo>
                    <a:pt x="1130" y="0"/>
                  </a:lnTo>
                  <a:lnTo>
                    <a:pt x="1124" y="6"/>
                  </a:lnTo>
                  <a:lnTo>
                    <a:pt x="1118" y="12"/>
                  </a:lnTo>
                  <a:lnTo>
                    <a:pt x="1100" y="18"/>
                  </a:lnTo>
                  <a:lnTo>
                    <a:pt x="1088" y="18"/>
                  </a:lnTo>
                  <a:lnTo>
                    <a:pt x="1070" y="24"/>
                  </a:lnTo>
                  <a:lnTo>
                    <a:pt x="1052" y="30"/>
                  </a:lnTo>
                  <a:lnTo>
                    <a:pt x="1034" y="36"/>
                  </a:lnTo>
                  <a:lnTo>
                    <a:pt x="1028" y="42"/>
                  </a:lnTo>
                  <a:lnTo>
                    <a:pt x="969" y="60"/>
                  </a:lnTo>
                  <a:lnTo>
                    <a:pt x="921" y="72"/>
                  </a:lnTo>
                  <a:lnTo>
                    <a:pt x="855" y="48"/>
                  </a:lnTo>
                  <a:lnTo>
                    <a:pt x="825" y="48"/>
                  </a:lnTo>
                  <a:lnTo>
                    <a:pt x="759" y="72"/>
                  </a:lnTo>
                  <a:lnTo>
                    <a:pt x="735" y="72"/>
                  </a:lnTo>
                  <a:lnTo>
                    <a:pt x="706" y="60"/>
                  </a:lnTo>
                  <a:lnTo>
                    <a:pt x="640" y="60"/>
                  </a:lnTo>
                  <a:lnTo>
                    <a:pt x="544" y="72"/>
                  </a:lnTo>
                  <a:lnTo>
                    <a:pt x="389" y="18"/>
                  </a:lnTo>
                  <a:lnTo>
                    <a:pt x="323" y="60"/>
                  </a:lnTo>
                  <a:lnTo>
                    <a:pt x="317" y="60"/>
                  </a:lnTo>
                  <a:lnTo>
                    <a:pt x="305" y="72"/>
                  </a:lnTo>
                  <a:lnTo>
                    <a:pt x="287" y="78"/>
                  </a:lnTo>
                  <a:lnTo>
                    <a:pt x="263" y="90"/>
                  </a:lnTo>
                  <a:lnTo>
                    <a:pt x="203" y="120"/>
                  </a:lnTo>
                  <a:lnTo>
                    <a:pt x="149" y="150"/>
                  </a:lnTo>
                  <a:lnTo>
                    <a:pt x="78" y="168"/>
                  </a:lnTo>
                  <a:lnTo>
                    <a:pt x="0" y="180"/>
                  </a:lnTo>
                  <a:lnTo>
                    <a:pt x="0" y="527"/>
                  </a:lnTo>
                  <a:lnTo>
                    <a:pt x="1010" y="527"/>
                  </a:lnTo>
                  <a:lnTo>
                    <a:pt x="3725" y="527"/>
                  </a:lnTo>
                  <a:lnTo>
                    <a:pt x="3976" y="527"/>
                  </a:lnTo>
                  <a:lnTo>
                    <a:pt x="3976" y="527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75686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605199" name="Group 15"/>
          <p:cNvGrpSpPr>
            <a:grpSpLocks/>
          </p:cNvGrpSpPr>
          <p:nvPr/>
        </p:nvGrpSpPr>
        <p:grpSpPr bwMode="auto">
          <a:xfrm>
            <a:off x="627063" y="6021388"/>
            <a:ext cx="5684837" cy="849312"/>
            <a:chOff x="395" y="3793"/>
            <a:chExt cx="3581" cy="535"/>
          </a:xfrm>
        </p:grpSpPr>
        <p:sp>
          <p:nvSpPr>
            <p:cNvPr id="605200" name="Freeform 16"/>
            <p:cNvSpPr>
              <a:spLocks/>
            </p:cNvSpPr>
            <p:nvPr/>
          </p:nvSpPr>
          <p:spPr bwMode="auto">
            <a:xfrm>
              <a:off x="1196" y="3793"/>
              <a:ext cx="365" cy="291"/>
            </a:xfrm>
            <a:custGeom>
              <a:avLst/>
              <a:gdLst>
                <a:gd name="T0" fmla="*/ 24 w 365"/>
                <a:gd name="T1" fmla="*/ 24 h 287"/>
                <a:gd name="T2" fmla="*/ 0 w 365"/>
                <a:gd name="T3" fmla="*/ 60 h 287"/>
                <a:gd name="T4" fmla="*/ 66 w 365"/>
                <a:gd name="T5" fmla="*/ 108 h 287"/>
                <a:gd name="T6" fmla="*/ 143 w 365"/>
                <a:gd name="T7" fmla="*/ 180 h 287"/>
                <a:gd name="T8" fmla="*/ 191 w 365"/>
                <a:gd name="T9" fmla="*/ 168 h 287"/>
                <a:gd name="T10" fmla="*/ 341 w 365"/>
                <a:gd name="T11" fmla="*/ 287 h 287"/>
                <a:gd name="T12" fmla="*/ 305 w 365"/>
                <a:gd name="T13" fmla="*/ 174 h 287"/>
                <a:gd name="T14" fmla="*/ 365 w 365"/>
                <a:gd name="T15" fmla="*/ 132 h 287"/>
                <a:gd name="T16" fmla="*/ 359 w 365"/>
                <a:gd name="T17" fmla="*/ 126 h 287"/>
                <a:gd name="T18" fmla="*/ 335 w 365"/>
                <a:gd name="T19" fmla="*/ 114 h 287"/>
                <a:gd name="T20" fmla="*/ 299 w 365"/>
                <a:gd name="T21" fmla="*/ 90 h 287"/>
                <a:gd name="T22" fmla="*/ 257 w 365"/>
                <a:gd name="T23" fmla="*/ 72 h 287"/>
                <a:gd name="T24" fmla="*/ 215 w 365"/>
                <a:gd name="T25" fmla="*/ 54 h 287"/>
                <a:gd name="T26" fmla="*/ 173 w 365"/>
                <a:gd name="T27" fmla="*/ 36 h 287"/>
                <a:gd name="T28" fmla="*/ 143 w 365"/>
                <a:gd name="T29" fmla="*/ 24 h 287"/>
                <a:gd name="T30" fmla="*/ 131 w 365"/>
                <a:gd name="T31" fmla="*/ 18 h 287"/>
                <a:gd name="T32" fmla="*/ 107 w 365"/>
                <a:gd name="T33" fmla="*/ 18 h 287"/>
                <a:gd name="T34" fmla="*/ 95 w 365"/>
                <a:gd name="T35" fmla="*/ 18 h 287"/>
                <a:gd name="T36" fmla="*/ 72 w 365"/>
                <a:gd name="T37" fmla="*/ 12 h 287"/>
                <a:gd name="T38" fmla="*/ 66 w 365"/>
                <a:gd name="T39" fmla="*/ 12 h 287"/>
                <a:gd name="T40" fmla="*/ 54 w 365"/>
                <a:gd name="T41" fmla="*/ 6 h 287"/>
                <a:gd name="T42" fmla="*/ 42 w 365"/>
                <a:gd name="T43" fmla="*/ 0 h 287"/>
                <a:gd name="T44" fmla="*/ 30 w 365"/>
                <a:gd name="T45" fmla="*/ 0 h 287"/>
                <a:gd name="T46" fmla="*/ 24 w 365"/>
                <a:gd name="T47" fmla="*/ 24 h 287"/>
                <a:gd name="T48" fmla="*/ 24 w 365"/>
                <a:gd name="T49" fmla="*/ 24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65" h="287">
                  <a:moveTo>
                    <a:pt x="24" y="24"/>
                  </a:moveTo>
                  <a:lnTo>
                    <a:pt x="0" y="60"/>
                  </a:lnTo>
                  <a:lnTo>
                    <a:pt x="66" y="108"/>
                  </a:lnTo>
                  <a:lnTo>
                    <a:pt x="143" y="180"/>
                  </a:lnTo>
                  <a:lnTo>
                    <a:pt x="191" y="168"/>
                  </a:lnTo>
                  <a:lnTo>
                    <a:pt x="341" y="287"/>
                  </a:lnTo>
                  <a:lnTo>
                    <a:pt x="305" y="174"/>
                  </a:lnTo>
                  <a:lnTo>
                    <a:pt x="365" y="132"/>
                  </a:lnTo>
                  <a:lnTo>
                    <a:pt x="359" y="126"/>
                  </a:lnTo>
                  <a:lnTo>
                    <a:pt x="335" y="114"/>
                  </a:lnTo>
                  <a:lnTo>
                    <a:pt x="299" y="90"/>
                  </a:lnTo>
                  <a:lnTo>
                    <a:pt x="257" y="72"/>
                  </a:lnTo>
                  <a:lnTo>
                    <a:pt x="215" y="54"/>
                  </a:lnTo>
                  <a:lnTo>
                    <a:pt x="173" y="36"/>
                  </a:lnTo>
                  <a:lnTo>
                    <a:pt x="143" y="24"/>
                  </a:lnTo>
                  <a:lnTo>
                    <a:pt x="131" y="18"/>
                  </a:lnTo>
                  <a:lnTo>
                    <a:pt x="107" y="18"/>
                  </a:lnTo>
                  <a:lnTo>
                    <a:pt x="95" y="18"/>
                  </a:lnTo>
                  <a:lnTo>
                    <a:pt x="72" y="12"/>
                  </a:lnTo>
                  <a:lnTo>
                    <a:pt x="66" y="12"/>
                  </a:lnTo>
                  <a:lnTo>
                    <a:pt x="54" y="6"/>
                  </a:lnTo>
                  <a:lnTo>
                    <a:pt x="42" y="0"/>
                  </a:lnTo>
                  <a:lnTo>
                    <a:pt x="30" y="0"/>
                  </a:lnTo>
                  <a:lnTo>
                    <a:pt x="24" y="24"/>
                  </a:lnTo>
                  <a:lnTo>
                    <a:pt x="24" y="2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605201" name="Freeform 17"/>
            <p:cNvSpPr>
              <a:spLocks/>
            </p:cNvSpPr>
            <p:nvPr/>
          </p:nvSpPr>
          <p:spPr bwMode="auto">
            <a:xfrm>
              <a:off x="1943" y="3829"/>
              <a:ext cx="2033" cy="499"/>
            </a:xfrm>
            <a:custGeom>
              <a:avLst/>
              <a:gdLst>
                <a:gd name="T0" fmla="*/ 186 w 2033"/>
                <a:gd name="T1" fmla="*/ 18 h 499"/>
                <a:gd name="T2" fmla="*/ 138 w 2033"/>
                <a:gd name="T3" fmla="*/ 6 h 499"/>
                <a:gd name="T4" fmla="*/ 96 w 2033"/>
                <a:gd name="T5" fmla="*/ 0 h 499"/>
                <a:gd name="T6" fmla="*/ 36 w 2033"/>
                <a:gd name="T7" fmla="*/ 0 h 499"/>
                <a:gd name="T8" fmla="*/ 12 w 2033"/>
                <a:gd name="T9" fmla="*/ 25 h 499"/>
                <a:gd name="T10" fmla="*/ 0 w 2033"/>
                <a:gd name="T11" fmla="*/ 128 h 499"/>
                <a:gd name="T12" fmla="*/ 60 w 2033"/>
                <a:gd name="T13" fmla="*/ 104 h 499"/>
                <a:gd name="T14" fmla="*/ 90 w 2033"/>
                <a:gd name="T15" fmla="*/ 134 h 499"/>
                <a:gd name="T16" fmla="*/ 150 w 2033"/>
                <a:gd name="T17" fmla="*/ 153 h 499"/>
                <a:gd name="T18" fmla="*/ 209 w 2033"/>
                <a:gd name="T19" fmla="*/ 273 h 499"/>
                <a:gd name="T20" fmla="*/ 401 w 2033"/>
                <a:gd name="T21" fmla="*/ 359 h 499"/>
                <a:gd name="T22" fmla="*/ 777 w 2033"/>
                <a:gd name="T23" fmla="*/ 359 h 499"/>
                <a:gd name="T24" fmla="*/ 2033 w 2033"/>
                <a:gd name="T25" fmla="*/ 499 h 499"/>
                <a:gd name="T26" fmla="*/ 2033 w 2033"/>
                <a:gd name="T27" fmla="*/ 499 h 499"/>
                <a:gd name="T28" fmla="*/ 1991 w 2033"/>
                <a:gd name="T29" fmla="*/ 493 h 499"/>
                <a:gd name="T30" fmla="*/ 676 w 2033"/>
                <a:gd name="T31" fmla="*/ 243 h 499"/>
                <a:gd name="T32" fmla="*/ 514 w 2033"/>
                <a:gd name="T33" fmla="*/ 159 h 499"/>
                <a:gd name="T34" fmla="*/ 425 w 2033"/>
                <a:gd name="T35" fmla="*/ 110 h 499"/>
                <a:gd name="T36" fmla="*/ 365 w 2033"/>
                <a:gd name="T37" fmla="*/ 92 h 499"/>
                <a:gd name="T38" fmla="*/ 281 w 2033"/>
                <a:gd name="T39" fmla="*/ 61 h 499"/>
                <a:gd name="T40" fmla="*/ 186 w 2033"/>
                <a:gd name="T41" fmla="*/ 18 h 499"/>
                <a:gd name="T42" fmla="*/ 186 w 2033"/>
                <a:gd name="T43" fmla="*/ 18 h 4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033" h="499">
                  <a:moveTo>
                    <a:pt x="186" y="18"/>
                  </a:moveTo>
                  <a:lnTo>
                    <a:pt x="138" y="6"/>
                  </a:lnTo>
                  <a:lnTo>
                    <a:pt x="96" y="0"/>
                  </a:lnTo>
                  <a:lnTo>
                    <a:pt x="36" y="0"/>
                  </a:lnTo>
                  <a:lnTo>
                    <a:pt x="12" y="25"/>
                  </a:lnTo>
                  <a:lnTo>
                    <a:pt x="0" y="128"/>
                  </a:lnTo>
                  <a:lnTo>
                    <a:pt x="60" y="104"/>
                  </a:lnTo>
                  <a:lnTo>
                    <a:pt x="90" y="134"/>
                  </a:lnTo>
                  <a:lnTo>
                    <a:pt x="150" y="153"/>
                  </a:lnTo>
                  <a:lnTo>
                    <a:pt x="209" y="273"/>
                  </a:lnTo>
                  <a:lnTo>
                    <a:pt x="401" y="359"/>
                  </a:lnTo>
                  <a:lnTo>
                    <a:pt x="777" y="359"/>
                  </a:lnTo>
                  <a:lnTo>
                    <a:pt x="2033" y="499"/>
                  </a:lnTo>
                  <a:lnTo>
                    <a:pt x="2033" y="499"/>
                  </a:lnTo>
                  <a:lnTo>
                    <a:pt x="1991" y="493"/>
                  </a:lnTo>
                  <a:lnTo>
                    <a:pt x="676" y="243"/>
                  </a:lnTo>
                  <a:lnTo>
                    <a:pt x="514" y="159"/>
                  </a:lnTo>
                  <a:lnTo>
                    <a:pt x="425" y="110"/>
                  </a:lnTo>
                  <a:lnTo>
                    <a:pt x="365" y="92"/>
                  </a:lnTo>
                  <a:lnTo>
                    <a:pt x="281" y="61"/>
                  </a:lnTo>
                  <a:lnTo>
                    <a:pt x="186" y="18"/>
                  </a:lnTo>
                  <a:lnTo>
                    <a:pt x="186" y="18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605202" name="Freeform 18"/>
            <p:cNvSpPr>
              <a:spLocks/>
            </p:cNvSpPr>
            <p:nvPr/>
          </p:nvSpPr>
          <p:spPr bwMode="auto">
            <a:xfrm>
              <a:off x="1830" y="3823"/>
              <a:ext cx="71" cy="61"/>
            </a:xfrm>
            <a:custGeom>
              <a:avLst/>
              <a:gdLst>
                <a:gd name="T0" fmla="*/ 0 w 71"/>
                <a:gd name="T1" fmla="*/ 18 h 60"/>
                <a:gd name="T2" fmla="*/ 6 w 71"/>
                <a:gd name="T3" fmla="*/ 18 h 60"/>
                <a:gd name="T4" fmla="*/ 12 w 71"/>
                <a:gd name="T5" fmla="*/ 12 h 60"/>
                <a:gd name="T6" fmla="*/ 6 w 71"/>
                <a:gd name="T7" fmla="*/ 6 h 60"/>
                <a:gd name="T8" fmla="*/ 0 w 71"/>
                <a:gd name="T9" fmla="*/ 0 h 60"/>
                <a:gd name="T10" fmla="*/ 29 w 71"/>
                <a:gd name="T11" fmla="*/ 18 h 60"/>
                <a:gd name="T12" fmla="*/ 53 w 71"/>
                <a:gd name="T13" fmla="*/ 18 h 60"/>
                <a:gd name="T14" fmla="*/ 59 w 71"/>
                <a:gd name="T15" fmla="*/ 30 h 60"/>
                <a:gd name="T16" fmla="*/ 65 w 71"/>
                <a:gd name="T17" fmla="*/ 42 h 60"/>
                <a:gd name="T18" fmla="*/ 71 w 71"/>
                <a:gd name="T19" fmla="*/ 54 h 60"/>
                <a:gd name="T20" fmla="*/ 71 w 71"/>
                <a:gd name="T21" fmla="*/ 60 h 60"/>
                <a:gd name="T22" fmla="*/ 59 w 71"/>
                <a:gd name="T23" fmla="*/ 54 h 60"/>
                <a:gd name="T24" fmla="*/ 47 w 71"/>
                <a:gd name="T25" fmla="*/ 42 h 60"/>
                <a:gd name="T26" fmla="*/ 23 w 71"/>
                <a:gd name="T27" fmla="*/ 30 h 60"/>
                <a:gd name="T28" fmla="*/ 23 w 71"/>
                <a:gd name="T29" fmla="*/ 36 h 60"/>
                <a:gd name="T30" fmla="*/ 18 w 71"/>
                <a:gd name="T31" fmla="*/ 42 h 60"/>
                <a:gd name="T32" fmla="*/ 12 w 71"/>
                <a:gd name="T33" fmla="*/ 48 h 60"/>
                <a:gd name="T34" fmla="*/ 6 w 71"/>
                <a:gd name="T35" fmla="*/ 48 h 60"/>
                <a:gd name="T36" fmla="*/ 6 w 71"/>
                <a:gd name="T37" fmla="*/ 48 h 60"/>
                <a:gd name="T38" fmla="*/ 6 w 71"/>
                <a:gd name="T39" fmla="*/ 36 h 60"/>
                <a:gd name="T40" fmla="*/ 0 w 71"/>
                <a:gd name="T41" fmla="*/ 18 h 60"/>
                <a:gd name="T42" fmla="*/ 0 w 71"/>
                <a:gd name="T43" fmla="*/ 18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71" h="60">
                  <a:moveTo>
                    <a:pt x="0" y="18"/>
                  </a:moveTo>
                  <a:lnTo>
                    <a:pt x="6" y="18"/>
                  </a:lnTo>
                  <a:lnTo>
                    <a:pt x="12" y="12"/>
                  </a:lnTo>
                  <a:lnTo>
                    <a:pt x="6" y="6"/>
                  </a:lnTo>
                  <a:lnTo>
                    <a:pt x="0" y="0"/>
                  </a:lnTo>
                  <a:lnTo>
                    <a:pt x="29" y="18"/>
                  </a:lnTo>
                  <a:lnTo>
                    <a:pt x="53" y="18"/>
                  </a:lnTo>
                  <a:lnTo>
                    <a:pt x="59" y="30"/>
                  </a:lnTo>
                  <a:lnTo>
                    <a:pt x="65" y="42"/>
                  </a:lnTo>
                  <a:lnTo>
                    <a:pt x="71" y="54"/>
                  </a:lnTo>
                  <a:lnTo>
                    <a:pt x="71" y="60"/>
                  </a:lnTo>
                  <a:lnTo>
                    <a:pt x="59" y="54"/>
                  </a:lnTo>
                  <a:lnTo>
                    <a:pt x="47" y="42"/>
                  </a:lnTo>
                  <a:lnTo>
                    <a:pt x="23" y="30"/>
                  </a:lnTo>
                  <a:lnTo>
                    <a:pt x="23" y="36"/>
                  </a:lnTo>
                  <a:lnTo>
                    <a:pt x="18" y="42"/>
                  </a:lnTo>
                  <a:lnTo>
                    <a:pt x="12" y="48"/>
                  </a:lnTo>
                  <a:lnTo>
                    <a:pt x="6" y="48"/>
                  </a:lnTo>
                  <a:lnTo>
                    <a:pt x="6" y="48"/>
                  </a:lnTo>
                  <a:lnTo>
                    <a:pt x="6" y="36"/>
                  </a:lnTo>
                  <a:lnTo>
                    <a:pt x="0" y="18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605203" name="Freeform 19"/>
            <p:cNvSpPr>
              <a:spLocks/>
            </p:cNvSpPr>
            <p:nvPr/>
          </p:nvSpPr>
          <p:spPr bwMode="auto">
            <a:xfrm>
              <a:off x="855" y="3842"/>
              <a:ext cx="161" cy="164"/>
            </a:xfrm>
            <a:custGeom>
              <a:avLst/>
              <a:gdLst>
                <a:gd name="T0" fmla="*/ 30 w 161"/>
                <a:gd name="T1" fmla="*/ 0 h 162"/>
                <a:gd name="T2" fmla="*/ 48 w 161"/>
                <a:gd name="T3" fmla="*/ 6 h 162"/>
                <a:gd name="T4" fmla="*/ 72 w 161"/>
                <a:gd name="T5" fmla="*/ 6 h 162"/>
                <a:gd name="T6" fmla="*/ 114 w 161"/>
                <a:gd name="T7" fmla="*/ 12 h 162"/>
                <a:gd name="T8" fmla="*/ 96 w 161"/>
                <a:gd name="T9" fmla="*/ 54 h 162"/>
                <a:gd name="T10" fmla="*/ 96 w 161"/>
                <a:gd name="T11" fmla="*/ 60 h 162"/>
                <a:gd name="T12" fmla="*/ 102 w 161"/>
                <a:gd name="T13" fmla="*/ 72 h 162"/>
                <a:gd name="T14" fmla="*/ 108 w 161"/>
                <a:gd name="T15" fmla="*/ 84 h 162"/>
                <a:gd name="T16" fmla="*/ 120 w 161"/>
                <a:gd name="T17" fmla="*/ 96 h 162"/>
                <a:gd name="T18" fmla="*/ 143 w 161"/>
                <a:gd name="T19" fmla="*/ 114 h 162"/>
                <a:gd name="T20" fmla="*/ 155 w 161"/>
                <a:gd name="T21" fmla="*/ 138 h 162"/>
                <a:gd name="T22" fmla="*/ 161 w 161"/>
                <a:gd name="T23" fmla="*/ 156 h 162"/>
                <a:gd name="T24" fmla="*/ 161 w 161"/>
                <a:gd name="T25" fmla="*/ 162 h 162"/>
                <a:gd name="T26" fmla="*/ 96 w 161"/>
                <a:gd name="T27" fmla="*/ 102 h 162"/>
                <a:gd name="T28" fmla="*/ 30 w 161"/>
                <a:gd name="T29" fmla="*/ 54 h 162"/>
                <a:gd name="T30" fmla="*/ 0 w 161"/>
                <a:gd name="T31" fmla="*/ 0 h 162"/>
                <a:gd name="T32" fmla="*/ 30 w 161"/>
                <a:gd name="T33" fmla="*/ 0 h 162"/>
                <a:gd name="T34" fmla="*/ 30 w 161"/>
                <a:gd name="T35" fmla="*/ 0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61" h="162">
                  <a:moveTo>
                    <a:pt x="30" y="0"/>
                  </a:moveTo>
                  <a:lnTo>
                    <a:pt x="48" y="6"/>
                  </a:lnTo>
                  <a:lnTo>
                    <a:pt x="72" y="6"/>
                  </a:lnTo>
                  <a:lnTo>
                    <a:pt x="114" y="12"/>
                  </a:lnTo>
                  <a:lnTo>
                    <a:pt x="96" y="54"/>
                  </a:lnTo>
                  <a:lnTo>
                    <a:pt x="96" y="60"/>
                  </a:lnTo>
                  <a:lnTo>
                    <a:pt x="102" y="72"/>
                  </a:lnTo>
                  <a:lnTo>
                    <a:pt x="108" y="84"/>
                  </a:lnTo>
                  <a:lnTo>
                    <a:pt x="120" y="96"/>
                  </a:lnTo>
                  <a:lnTo>
                    <a:pt x="143" y="114"/>
                  </a:lnTo>
                  <a:lnTo>
                    <a:pt x="155" y="138"/>
                  </a:lnTo>
                  <a:lnTo>
                    <a:pt x="161" y="156"/>
                  </a:lnTo>
                  <a:lnTo>
                    <a:pt x="161" y="162"/>
                  </a:lnTo>
                  <a:lnTo>
                    <a:pt x="96" y="102"/>
                  </a:lnTo>
                  <a:lnTo>
                    <a:pt x="30" y="54"/>
                  </a:lnTo>
                  <a:lnTo>
                    <a:pt x="0" y="0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605204" name="Freeform 20"/>
            <p:cNvSpPr>
              <a:spLocks/>
            </p:cNvSpPr>
            <p:nvPr/>
          </p:nvSpPr>
          <p:spPr bwMode="auto">
            <a:xfrm>
              <a:off x="706" y="3854"/>
              <a:ext cx="59" cy="61"/>
            </a:xfrm>
            <a:custGeom>
              <a:avLst/>
              <a:gdLst>
                <a:gd name="T0" fmla="*/ 59 w 59"/>
                <a:gd name="T1" fmla="*/ 6 h 60"/>
                <a:gd name="T2" fmla="*/ 41 w 59"/>
                <a:gd name="T3" fmla="*/ 30 h 60"/>
                <a:gd name="T4" fmla="*/ 41 w 59"/>
                <a:gd name="T5" fmla="*/ 36 h 60"/>
                <a:gd name="T6" fmla="*/ 47 w 59"/>
                <a:gd name="T7" fmla="*/ 42 h 60"/>
                <a:gd name="T8" fmla="*/ 53 w 59"/>
                <a:gd name="T9" fmla="*/ 54 h 60"/>
                <a:gd name="T10" fmla="*/ 53 w 59"/>
                <a:gd name="T11" fmla="*/ 60 h 60"/>
                <a:gd name="T12" fmla="*/ 47 w 59"/>
                <a:gd name="T13" fmla="*/ 54 h 60"/>
                <a:gd name="T14" fmla="*/ 35 w 59"/>
                <a:gd name="T15" fmla="*/ 48 h 60"/>
                <a:gd name="T16" fmla="*/ 23 w 59"/>
                <a:gd name="T17" fmla="*/ 36 h 60"/>
                <a:gd name="T18" fmla="*/ 17 w 59"/>
                <a:gd name="T19" fmla="*/ 30 h 60"/>
                <a:gd name="T20" fmla="*/ 0 w 59"/>
                <a:gd name="T21" fmla="*/ 0 h 60"/>
                <a:gd name="T22" fmla="*/ 59 w 59"/>
                <a:gd name="T23" fmla="*/ 6 h 60"/>
                <a:gd name="T24" fmla="*/ 59 w 59"/>
                <a:gd name="T25" fmla="*/ 6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9" h="60">
                  <a:moveTo>
                    <a:pt x="59" y="6"/>
                  </a:moveTo>
                  <a:lnTo>
                    <a:pt x="41" y="30"/>
                  </a:lnTo>
                  <a:lnTo>
                    <a:pt x="41" y="36"/>
                  </a:lnTo>
                  <a:lnTo>
                    <a:pt x="47" y="42"/>
                  </a:lnTo>
                  <a:lnTo>
                    <a:pt x="53" y="54"/>
                  </a:lnTo>
                  <a:lnTo>
                    <a:pt x="53" y="60"/>
                  </a:lnTo>
                  <a:lnTo>
                    <a:pt x="47" y="54"/>
                  </a:lnTo>
                  <a:lnTo>
                    <a:pt x="35" y="48"/>
                  </a:lnTo>
                  <a:lnTo>
                    <a:pt x="23" y="36"/>
                  </a:lnTo>
                  <a:lnTo>
                    <a:pt x="17" y="30"/>
                  </a:lnTo>
                  <a:lnTo>
                    <a:pt x="0" y="0"/>
                  </a:lnTo>
                  <a:lnTo>
                    <a:pt x="59" y="6"/>
                  </a:lnTo>
                  <a:lnTo>
                    <a:pt x="59" y="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605205" name="Freeform 21"/>
            <p:cNvSpPr>
              <a:spLocks/>
            </p:cNvSpPr>
            <p:nvPr/>
          </p:nvSpPr>
          <p:spPr bwMode="auto">
            <a:xfrm>
              <a:off x="395" y="3811"/>
              <a:ext cx="245" cy="207"/>
            </a:xfrm>
            <a:custGeom>
              <a:avLst/>
              <a:gdLst>
                <a:gd name="T0" fmla="*/ 233 w 245"/>
                <a:gd name="T1" fmla="*/ 36 h 204"/>
                <a:gd name="T2" fmla="*/ 245 w 245"/>
                <a:gd name="T3" fmla="*/ 42 h 204"/>
                <a:gd name="T4" fmla="*/ 209 w 245"/>
                <a:gd name="T5" fmla="*/ 84 h 204"/>
                <a:gd name="T6" fmla="*/ 143 w 245"/>
                <a:gd name="T7" fmla="*/ 132 h 204"/>
                <a:gd name="T8" fmla="*/ 167 w 245"/>
                <a:gd name="T9" fmla="*/ 156 h 204"/>
                <a:gd name="T10" fmla="*/ 179 w 245"/>
                <a:gd name="T11" fmla="*/ 204 h 204"/>
                <a:gd name="T12" fmla="*/ 77 w 245"/>
                <a:gd name="T13" fmla="*/ 132 h 204"/>
                <a:gd name="T14" fmla="*/ 47 w 245"/>
                <a:gd name="T15" fmla="*/ 84 h 204"/>
                <a:gd name="T16" fmla="*/ 89 w 245"/>
                <a:gd name="T17" fmla="*/ 66 h 204"/>
                <a:gd name="T18" fmla="*/ 59 w 245"/>
                <a:gd name="T19" fmla="*/ 36 h 204"/>
                <a:gd name="T20" fmla="*/ 0 w 245"/>
                <a:gd name="T21" fmla="*/ 12 h 204"/>
                <a:gd name="T22" fmla="*/ 0 w 245"/>
                <a:gd name="T23" fmla="*/ 0 h 204"/>
                <a:gd name="T24" fmla="*/ 6 w 245"/>
                <a:gd name="T25" fmla="*/ 0 h 204"/>
                <a:gd name="T26" fmla="*/ 12 w 245"/>
                <a:gd name="T27" fmla="*/ 0 h 204"/>
                <a:gd name="T28" fmla="*/ 47 w 245"/>
                <a:gd name="T29" fmla="*/ 6 h 204"/>
                <a:gd name="T30" fmla="*/ 77 w 245"/>
                <a:gd name="T31" fmla="*/ 6 h 204"/>
                <a:gd name="T32" fmla="*/ 83 w 245"/>
                <a:gd name="T33" fmla="*/ 6 h 204"/>
                <a:gd name="T34" fmla="*/ 89 w 245"/>
                <a:gd name="T35" fmla="*/ 6 h 204"/>
                <a:gd name="T36" fmla="*/ 101 w 245"/>
                <a:gd name="T37" fmla="*/ 12 h 204"/>
                <a:gd name="T38" fmla="*/ 125 w 245"/>
                <a:gd name="T39" fmla="*/ 12 h 204"/>
                <a:gd name="T40" fmla="*/ 143 w 245"/>
                <a:gd name="T41" fmla="*/ 18 h 204"/>
                <a:gd name="T42" fmla="*/ 149 w 245"/>
                <a:gd name="T43" fmla="*/ 18 h 204"/>
                <a:gd name="T44" fmla="*/ 149 w 245"/>
                <a:gd name="T45" fmla="*/ 18 h 204"/>
                <a:gd name="T46" fmla="*/ 203 w 245"/>
                <a:gd name="T47" fmla="*/ 24 h 204"/>
                <a:gd name="T48" fmla="*/ 233 w 245"/>
                <a:gd name="T49" fmla="*/ 36 h 204"/>
                <a:gd name="T50" fmla="*/ 233 w 245"/>
                <a:gd name="T51" fmla="*/ 36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45" h="204">
                  <a:moveTo>
                    <a:pt x="233" y="36"/>
                  </a:moveTo>
                  <a:lnTo>
                    <a:pt x="245" y="42"/>
                  </a:lnTo>
                  <a:lnTo>
                    <a:pt x="209" y="84"/>
                  </a:lnTo>
                  <a:lnTo>
                    <a:pt x="143" y="132"/>
                  </a:lnTo>
                  <a:lnTo>
                    <a:pt x="167" y="156"/>
                  </a:lnTo>
                  <a:lnTo>
                    <a:pt x="179" y="204"/>
                  </a:lnTo>
                  <a:lnTo>
                    <a:pt x="77" y="132"/>
                  </a:lnTo>
                  <a:lnTo>
                    <a:pt x="47" y="84"/>
                  </a:lnTo>
                  <a:lnTo>
                    <a:pt x="89" y="66"/>
                  </a:lnTo>
                  <a:lnTo>
                    <a:pt x="59" y="36"/>
                  </a:lnTo>
                  <a:lnTo>
                    <a:pt x="0" y="12"/>
                  </a:lnTo>
                  <a:lnTo>
                    <a:pt x="0" y="0"/>
                  </a:lnTo>
                  <a:lnTo>
                    <a:pt x="6" y="0"/>
                  </a:lnTo>
                  <a:lnTo>
                    <a:pt x="12" y="0"/>
                  </a:lnTo>
                  <a:lnTo>
                    <a:pt x="47" y="6"/>
                  </a:lnTo>
                  <a:lnTo>
                    <a:pt x="77" y="6"/>
                  </a:lnTo>
                  <a:lnTo>
                    <a:pt x="83" y="6"/>
                  </a:lnTo>
                  <a:lnTo>
                    <a:pt x="89" y="6"/>
                  </a:lnTo>
                  <a:lnTo>
                    <a:pt x="101" y="12"/>
                  </a:lnTo>
                  <a:lnTo>
                    <a:pt x="125" y="12"/>
                  </a:lnTo>
                  <a:lnTo>
                    <a:pt x="143" y="18"/>
                  </a:lnTo>
                  <a:lnTo>
                    <a:pt x="149" y="18"/>
                  </a:lnTo>
                  <a:lnTo>
                    <a:pt x="149" y="18"/>
                  </a:lnTo>
                  <a:lnTo>
                    <a:pt x="203" y="24"/>
                  </a:lnTo>
                  <a:lnTo>
                    <a:pt x="233" y="36"/>
                  </a:lnTo>
                  <a:lnTo>
                    <a:pt x="233" y="3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605206" name="Rectangle 2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28600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605207" name="Rectangle 2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49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605208" name="Rectangle 2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ru-RU"/>
          </a:p>
        </p:txBody>
      </p:sp>
      <p:sp>
        <p:nvSpPr>
          <p:cNvPr id="605209" name="Rectangle 2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ru-RU"/>
          </a:p>
        </p:txBody>
      </p:sp>
      <p:sp>
        <p:nvSpPr>
          <p:cNvPr id="605210" name="Rectangle 2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fld id="{881552F5-B8DD-47C2-8066-0258D3684EB7}" type="slidenum">
              <a:rPr lang="ru-RU"/>
              <a:pPr/>
              <a:t>‹#›</a:t>
            </a:fld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83" r:id="rId1"/>
    <p:sldLayoutId id="2147483784" r:id="rId2"/>
    <p:sldLayoutId id="2147483785" r:id="rId3"/>
    <p:sldLayoutId id="2147483786" r:id="rId4"/>
    <p:sldLayoutId id="2147483787" r:id="rId5"/>
    <p:sldLayoutId id="2147483788" r:id="rId6"/>
    <p:sldLayoutId id="2147483789" r:id="rId7"/>
    <p:sldLayoutId id="2147483790" r:id="rId8"/>
    <p:sldLayoutId id="2147483791" r:id="rId9"/>
    <p:sldLayoutId id="2147483792" r:id="rId10"/>
    <p:sldLayoutId id="2147483793" r:id="rId11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2354" name="Group 2"/>
          <p:cNvGrpSpPr>
            <a:grpSpLocks/>
          </p:cNvGrpSpPr>
          <p:nvPr/>
        </p:nvGrpSpPr>
        <p:grpSpPr bwMode="auto">
          <a:xfrm>
            <a:off x="-7938" y="0"/>
            <a:ext cx="2833688" cy="6856413"/>
            <a:chOff x="-5" y="0"/>
            <a:chExt cx="1785" cy="4319"/>
          </a:xfrm>
        </p:grpSpPr>
        <p:sp>
          <p:nvSpPr>
            <p:cNvPr id="612355" name="Freeform 3"/>
            <p:cNvSpPr>
              <a:spLocks/>
            </p:cNvSpPr>
            <p:nvPr/>
          </p:nvSpPr>
          <p:spPr bwMode="ltGray">
            <a:xfrm>
              <a:off x="-5" y="3262"/>
              <a:ext cx="472" cy="802"/>
            </a:xfrm>
            <a:custGeom>
              <a:avLst/>
              <a:gdLst>
                <a:gd name="T0" fmla="*/ 5 w 472"/>
                <a:gd name="T1" fmla="*/ 32 h 802"/>
                <a:gd name="T2" fmla="*/ 189 w 472"/>
                <a:gd name="T3" fmla="*/ 26 h 802"/>
                <a:gd name="T4" fmla="*/ 309 w 472"/>
                <a:gd name="T5" fmla="*/ 66 h 802"/>
                <a:gd name="T6" fmla="*/ 357 w 472"/>
                <a:gd name="T7" fmla="*/ 98 h 802"/>
                <a:gd name="T8" fmla="*/ 413 w 472"/>
                <a:gd name="T9" fmla="*/ 162 h 802"/>
                <a:gd name="T10" fmla="*/ 437 w 472"/>
                <a:gd name="T11" fmla="*/ 250 h 802"/>
                <a:gd name="T12" fmla="*/ 397 w 472"/>
                <a:gd name="T13" fmla="*/ 530 h 802"/>
                <a:gd name="T14" fmla="*/ 341 w 472"/>
                <a:gd name="T15" fmla="*/ 634 h 802"/>
                <a:gd name="T16" fmla="*/ 173 w 472"/>
                <a:gd name="T17" fmla="*/ 714 h 802"/>
                <a:gd name="T18" fmla="*/ 77 w 472"/>
                <a:gd name="T19" fmla="*/ 730 h 802"/>
                <a:gd name="T20" fmla="*/ 69 w 472"/>
                <a:gd name="T21" fmla="*/ 802 h 802"/>
                <a:gd name="T22" fmla="*/ 7 w 472"/>
                <a:gd name="T23" fmla="*/ 788 h 802"/>
                <a:gd name="T24" fmla="*/ 5 w 472"/>
                <a:gd name="T25" fmla="*/ 751 h 802"/>
                <a:gd name="T26" fmla="*/ 37 w 472"/>
                <a:gd name="T27" fmla="*/ 722 h 802"/>
                <a:gd name="T28" fmla="*/ 5 w 472"/>
                <a:gd name="T29" fmla="*/ 670 h 802"/>
                <a:gd name="T30" fmla="*/ 5 w 472"/>
                <a:gd name="T31" fmla="*/ 32 h 8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72" h="802">
                  <a:moveTo>
                    <a:pt x="5" y="32"/>
                  </a:moveTo>
                  <a:cubicBezTo>
                    <a:pt x="101" y="0"/>
                    <a:pt x="20" y="17"/>
                    <a:pt x="189" y="26"/>
                  </a:cubicBezTo>
                  <a:cubicBezTo>
                    <a:pt x="221" y="37"/>
                    <a:pt x="280" y="47"/>
                    <a:pt x="309" y="66"/>
                  </a:cubicBezTo>
                  <a:cubicBezTo>
                    <a:pt x="325" y="77"/>
                    <a:pt x="357" y="98"/>
                    <a:pt x="357" y="98"/>
                  </a:cubicBezTo>
                  <a:cubicBezTo>
                    <a:pt x="394" y="154"/>
                    <a:pt x="373" y="135"/>
                    <a:pt x="413" y="162"/>
                  </a:cubicBezTo>
                  <a:cubicBezTo>
                    <a:pt x="433" y="223"/>
                    <a:pt x="426" y="193"/>
                    <a:pt x="437" y="250"/>
                  </a:cubicBezTo>
                  <a:cubicBezTo>
                    <a:pt x="433" y="370"/>
                    <a:pt x="472" y="455"/>
                    <a:pt x="397" y="530"/>
                  </a:cubicBezTo>
                  <a:cubicBezTo>
                    <a:pt x="385" y="567"/>
                    <a:pt x="368" y="607"/>
                    <a:pt x="341" y="634"/>
                  </a:cubicBezTo>
                  <a:cubicBezTo>
                    <a:pt x="319" y="701"/>
                    <a:pt x="233" y="707"/>
                    <a:pt x="173" y="714"/>
                  </a:cubicBezTo>
                  <a:cubicBezTo>
                    <a:pt x="142" y="724"/>
                    <a:pt x="100" y="707"/>
                    <a:pt x="77" y="730"/>
                  </a:cubicBezTo>
                  <a:cubicBezTo>
                    <a:pt x="60" y="747"/>
                    <a:pt x="72" y="778"/>
                    <a:pt x="69" y="802"/>
                  </a:cubicBezTo>
                  <a:cubicBezTo>
                    <a:pt x="53" y="799"/>
                    <a:pt x="23" y="792"/>
                    <a:pt x="7" y="788"/>
                  </a:cubicBezTo>
                  <a:cubicBezTo>
                    <a:pt x="5" y="788"/>
                    <a:pt x="0" y="762"/>
                    <a:pt x="5" y="751"/>
                  </a:cubicBezTo>
                  <a:cubicBezTo>
                    <a:pt x="10" y="740"/>
                    <a:pt x="37" y="735"/>
                    <a:pt x="37" y="722"/>
                  </a:cubicBezTo>
                  <a:cubicBezTo>
                    <a:pt x="26" y="682"/>
                    <a:pt x="22" y="685"/>
                    <a:pt x="5" y="670"/>
                  </a:cubicBezTo>
                  <a:cubicBezTo>
                    <a:pt x="5" y="541"/>
                    <a:pt x="5" y="233"/>
                    <a:pt x="5" y="32"/>
                  </a:cubicBezTo>
                  <a:close/>
                </a:path>
              </a:pathLst>
            </a:custGeom>
            <a:solidFill>
              <a:schemeClr val="folHlink">
                <a:alpha val="5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grpSp>
          <p:nvGrpSpPr>
            <p:cNvPr id="612356" name="Group 4"/>
            <p:cNvGrpSpPr>
              <a:grpSpLocks/>
            </p:cNvGrpSpPr>
            <p:nvPr/>
          </p:nvGrpSpPr>
          <p:grpSpPr bwMode="auto">
            <a:xfrm rot="14964908" flipH="1">
              <a:off x="104" y="2441"/>
              <a:ext cx="452" cy="444"/>
              <a:chOff x="1727" y="866"/>
              <a:chExt cx="129" cy="157"/>
            </a:xfrm>
          </p:grpSpPr>
          <p:sp>
            <p:nvSpPr>
              <p:cNvPr id="612357" name="Freeform 5"/>
              <p:cNvSpPr>
                <a:spLocks/>
              </p:cNvSpPr>
              <p:nvPr userDrawn="1"/>
            </p:nvSpPr>
            <p:spPr bwMode="ltGray">
              <a:xfrm>
                <a:off x="1727" y="866"/>
                <a:ext cx="41" cy="59"/>
              </a:xfrm>
              <a:custGeom>
                <a:avLst/>
                <a:gdLst>
                  <a:gd name="T0" fmla="*/ 83 w 83"/>
                  <a:gd name="T1" fmla="*/ 28 h 117"/>
                  <a:gd name="T2" fmla="*/ 27 w 83"/>
                  <a:gd name="T3" fmla="*/ 0 h 117"/>
                  <a:gd name="T4" fmla="*/ 0 w 83"/>
                  <a:gd name="T5" fmla="*/ 117 h 117"/>
                  <a:gd name="T6" fmla="*/ 83 w 83"/>
                  <a:gd name="T7" fmla="*/ 28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3" h="117">
                    <a:moveTo>
                      <a:pt x="83" y="28"/>
                    </a:moveTo>
                    <a:lnTo>
                      <a:pt x="27" y="0"/>
                    </a:lnTo>
                    <a:lnTo>
                      <a:pt x="0" y="117"/>
                    </a:lnTo>
                    <a:lnTo>
                      <a:pt x="83" y="2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12358" name="Freeform 6"/>
              <p:cNvSpPr>
                <a:spLocks/>
              </p:cNvSpPr>
              <p:nvPr userDrawn="1"/>
            </p:nvSpPr>
            <p:spPr bwMode="ltGray">
              <a:xfrm>
                <a:off x="1786" y="894"/>
                <a:ext cx="70" cy="49"/>
              </a:xfrm>
              <a:custGeom>
                <a:avLst/>
                <a:gdLst>
                  <a:gd name="T0" fmla="*/ 0 w 140"/>
                  <a:gd name="T1" fmla="*/ 98 h 98"/>
                  <a:gd name="T2" fmla="*/ 118 w 140"/>
                  <a:gd name="T3" fmla="*/ 0 h 98"/>
                  <a:gd name="T4" fmla="*/ 140 w 140"/>
                  <a:gd name="T5" fmla="*/ 49 h 98"/>
                  <a:gd name="T6" fmla="*/ 0 w 140"/>
                  <a:gd name="T7" fmla="*/ 98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0" h="98">
                    <a:moveTo>
                      <a:pt x="0" y="98"/>
                    </a:moveTo>
                    <a:lnTo>
                      <a:pt x="118" y="0"/>
                    </a:lnTo>
                    <a:lnTo>
                      <a:pt x="140" y="49"/>
                    </a:lnTo>
                    <a:lnTo>
                      <a:pt x="0" y="9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12359" name="Freeform 7"/>
              <p:cNvSpPr>
                <a:spLocks/>
              </p:cNvSpPr>
              <p:nvPr userDrawn="1"/>
            </p:nvSpPr>
            <p:spPr bwMode="ltGray">
              <a:xfrm>
                <a:off x="1772" y="998"/>
                <a:ext cx="73" cy="25"/>
              </a:xfrm>
              <a:custGeom>
                <a:avLst/>
                <a:gdLst>
                  <a:gd name="T0" fmla="*/ 0 w 145"/>
                  <a:gd name="T1" fmla="*/ 7 h 49"/>
                  <a:gd name="T2" fmla="*/ 145 w 145"/>
                  <a:gd name="T3" fmla="*/ 0 h 49"/>
                  <a:gd name="T4" fmla="*/ 131 w 145"/>
                  <a:gd name="T5" fmla="*/ 49 h 49"/>
                  <a:gd name="T6" fmla="*/ 0 w 145"/>
                  <a:gd name="T7" fmla="*/ 7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5" h="49">
                    <a:moveTo>
                      <a:pt x="0" y="7"/>
                    </a:moveTo>
                    <a:lnTo>
                      <a:pt x="145" y="0"/>
                    </a:lnTo>
                    <a:lnTo>
                      <a:pt x="131" y="49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612360" name="Freeform 8"/>
            <p:cNvSpPr>
              <a:spLocks/>
            </p:cNvSpPr>
            <p:nvPr/>
          </p:nvSpPr>
          <p:spPr bwMode="ltGray">
            <a:xfrm>
              <a:off x="90" y="1736"/>
              <a:ext cx="710" cy="768"/>
            </a:xfrm>
            <a:custGeom>
              <a:avLst/>
              <a:gdLst>
                <a:gd name="T0" fmla="*/ 14 w 710"/>
                <a:gd name="T1" fmla="*/ 416 h 768"/>
                <a:gd name="T2" fmla="*/ 14 w 710"/>
                <a:gd name="T3" fmla="*/ 272 h 768"/>
                <a:gd name="T4" fmla="*/ 102 w 710"/>
                <a:gd name="T5" fmla="*/ 144 h 768"/>
                <a:gd name="T6" fmla="*/ 150 w 710"/>
                <a:gd name="T7" fmla="*/ 96 h 768"/>
                <a:gd name="T8" fmla="*/ 198 w 710"/>
                <a:gd name="T9" fmla="*/ 64 h 768"/>
                <a:gd name="T10" fmla="*/ 350 w 710"/>
                <a:gd name="T11" fmla="*/ 0 h 768"/>
                <a:gd name="T12" fmla="*/ 534 w 710"/>
                <a:gd name="T13" fmla="*/ 8 h 768"/>
                <a:gd name="T14" fmla="*/ 662 w 710"/>
                <a:gd name="T15" fmla="*/ 96 h 768"/>
                <a:gd name="T16" fmla="*/ 710 w 710"/>
                <a:gd name="T17" fmla="*/ 200 h 768"/>
                <a:gd name="T18" fmla="*/ 702 w 710"/>
                <a:gd name="T19" fmla="*/ 400 h 768"/>
                <a:gd name="T20" fmla="*/ 678 w 710"/>
                <a:gd name="T21" fmla="*/ 448 h 768"/>
                <a:gd name="T22" fmla="*/ 550 w 710"/>
                <a:gd name="T23" fmla="*/ 632 h 768"/>
                <a:gd name="T24" fmla="*/ 518 w 710"/>
                <a:gd name="T25" fmla="*/ 656 h 768"/>
                <a:gd name="T26" fmla="*/ 470 w 710"/>
                <a:gd name="T27" fmla="*/ 664 h 768"/>
                <a:gd name="T28" fmla="*/ 518 w 710"/>
                <a:gd name="T29" fmla="*/ 680 h 768"/>
                <a:gd name="T30" fmla="*/ 566 w 710"/>
                <a:gd name="T31" fmla="*/ 696 h 768"/>
                <a:gd name="T32" fmla="*/ 574 w 710"/>
                <a:gd name="T33" fmla="*/ 720 h 768"/>
                <a:gd name="T34" fmla="*/ 526 w 710"/>
                <a:gd name="T35" fmla="*/ 736 h 768"/>
                <a:gd name="T36" fmla="*/ 502 w 710"/>
                <a:gd name="T37" fmla="*/ 752 h 768"/>
                <a:gd name="T38" fmla="*/ 454 w 710"/>
                <a:gd name="T39" fmla="*/ 768 h 768"/>
                <a:gd name="T40" fmla="*/ 438 w 710"/>
                <a:gd name="T41" fmla="*/ 712 h 768"/>
                <a:gd name="T42" fmla="*/ 246 w 710"/>
                <a:gd name="T43" fmla="*/ 688 h 768"/>
                <a:gd name="T44" fmla="*/ 134 w 710"/>
                <a:gd name="T45" fmla="*/ 648 h 768"/>
                <a:gd name="T46" fmla="*/ 110 w 710"/>
                <a:gd name="T47" fmla="*/ 624 h 768"/>
                <a:gd name="T48" fmla="*/ 78 w 710"/>
                <a:gd name="T49" fmla="*/ 576 h 768"/>
                <a:gd name="T50" fmla="*/ 54 w 710"/>
                <a:gd name="T51" fmla="*/ 464 h 768"/>
                <a:gd name="T52" fmla="*/ 30 w 710"/>
                <a:gd name="T53" fmla="*/ 408 h 768"/>
                <a:gd name="T54" fmla="*/ 22 w 710"/>
                <a:gd name="T55" fmla="*/ 384 h 768"/>
                <a:gd name="T56" fmla="*/ 14 w 710"/>
                <a:gd name="T57" fmla="*/ 416 h 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710" h="768">
                  <a:moveTo>
                    <a:pt x="14" y="416"/>
                  </a:moveTo>
                  <a:cubicBezTo>
                    <a:pt x="6" y="353"/>
                    <a:pt x="0" y="339"/>
                    <a:pt x="14" y="272"/>
                  </a:cubicBezTo>
                  <a:cubicBezTo>
                    <a:pt x="24" y="227"/>
                    <a:pt x="72" y="178"/>
                    <a:pt x="102" y="144"/>
                  </a:cubicBezTo>
                  <a:cubicBezTo>
                    <a:pt x="117" y="127"/>
                    <a:pt x="134" y="112"/>
                    <a:pt x="150" y="96"/>
                  </a:cubicBezTo>
                  <a:cubicBezTo>
                    <a:pt x="164" y="82"/>
                    <a:pt x="198" y="64"/>
                    <a:pt x="198" y="64"/>
                  </a:cubicBezTo>
                  <a:cubicBezTo>
                    <a:pt x="231" y="14"/>
                    <a:pt x="294" y="7"/>
                    <a:pt x="350" y="0"/>
                  </a:cubicBezTo>
                  <a:cubicBezTo>
                    <a:pt x="411" y="3"/>
                    <a:pt x="473" y="1"/>
                    <a:pt x="534" y="8"/>
                  </a:cubicBezTo>
                  <a:cubicBezTo>
                    <a:pt x="582" y="13"/>
                    <a:pt x="624" y="71"/>
                    <a:pt x="662" y="96"/>
                  </a:cubicBezTo>
                  <a:cubicBezTo>
                    <a:pt x="691" y="140"/>
                    <a:pt x="698" y="151"/>
                    <a:pt x="710" y="200"/>
                  </a:cubicBezTo>
                  <a:cubicBezTo>
                    <a:pt x="707" y="267"/>
                    <a:pt x="707" y="333"/>
                    <a:pt x="702" y="400"/>
                  </a:cubicBezTo>
                  <a:cubicBezTo>
                    <a:pt x="700" y="423"/>
                    <a:pt x="688" y="428"/>
                    <a:pt x="678" y="448"/>
                  </a:cubicBezTo>
                  <a:cubicBezTo>
                    <a:pt x="646" y="512"/>
                    <a:pt x="626" y="607"/>
                    <a:pt x="550" y="632"/>
                  </a:cubicBezTo>
                  <a:cubicBezTo>
                    <a:pt x="539" y="640"/>
                    <a:pt x="530" y="651"/>
                    <a:pt x="518" y="656"/>
                  </a:cubicBezTo>
                  <a:cubicBezTo>
                    <a:pt x="503" y="662"/>
                    <a:pt x="470" y="648"/>
                    <a:pt x="470" y="664"/>
                  </a:cubicBezTo>
                  <a:cubicBezTo>
                    <a:pt x="470" y="681"/>
                    <a:pt x="502" y="675"/>
                    <a:pt x="518" y="680"/>
                  </a:cubicBezTo>
                  <a:cubicBezTo>
                    <a:pt x="534" y="685"/>
                    <a:pt x="566" y="696"/>
                    <a:pt x="566" y="696"/>
                  </a:cubicBezTo>
                  <a:cubicBezTo>
                    <a:pt x="569" y="704"/>
                    <a:pt x="580" y="714"/>
                    <a:pt x="574" y="720"/>
                  </a:cubicBezTo>
                  <a:cubicBezTo>
                    <a:pt x="562" y="732"/>
                    <a:pt x="542" y="731"/>
                    <a:pt x="526" y="736"/>
                  </a:cubicBezTo>
                  <a:cubicBezTo>
                    <a:pt x="517" y="739"/>
                    <a:pt x="511" y="748"/>
                    <a:pt x="502" y="752"/>
                  </a:cubicBezTo>
                  <a:cubicBezTo>
                    <a:pt x="487" y="759"/>
                    <a:pt x="454" y="768"/>
                    <a:pt x="454" y="768"/>
                  </a:cubicBezTo>
                  <a:cubicBezTo>
                    <a:pt x="448" y="750"/>
                    <a:pt x="453" y="725"/>
                    <a:pt x="438" y="712"/>
                  </a:cubicBezTo>
                  <a:cubicBezTo>
                    <a:pt x="407" y="685"/>
                    <a:pt x="256" y="689"/>
                    <a:pt x="246" y="688"/>
                  </a:cubicBezTo>
                  <a:cubicBezTo>
                    <a:pt x="207" y="680"/>
                    <a:pt x="166" y="674"/>
                    <a:pt x="134" y="648"/>
                  </a:cubicBezTo>
                  <a:cubicBezTo>
                    <a:pt x="125" y="641"/>
                    <a:pt x="117" y="633"/>
                    <a:pt x="110" y="624"/>
                  </a:cubicBezTo>
                  <a:cubicBezTo>
                    <a:pt x="98" y="609"/>
                    <a:pt x="78" y="576"/>
                    <a:pt x="78" y="576"/>
                  </a:cubicBezTo>
                  <a:cubicBezTo>
                    <a:pt x="66" y="506"/>
                    <a:pt x="74" y="544"/>
                    <a:pt x="54" y="464"/>
                  </a:cubicBezTo>
                  <a:cubicBezTo>
                    <a:pt x="37" y="397"/>
                    <a:pt x="58" y="463"/>
                    <a:pt x="30" y="408"/>
                  </a:cubicBezTo>
                  <a:cubicBezTo>
                    <a:pt x="26" y="400"/>
                    <a:pt x="30" y="380"/>
                    <a:pt x="22" y="384"/>
                  </a:cubicBezTo>
                  <a:cubicBezTo>
                    <a:pt x="12" y="389"/>
                    <a:pt x="17" y="405"/>
                    <a:pt x="14" y="416"/>
                  </a:cubicBezTo>
                  <a:close/>
                </a:path>
              </a:pathLst>
            </a:custGeom>
            <a:solidFill>
              <a:schemeClr val="accent2">
                <a:alpha val="5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grpSp>
          <p:nvGrpSpPr>
            <p:cNvPr id="612361" name="Group 9"/>
            <p:cNvGrpSpPr>
              <a:grpSpLocks/>
            </p:cNvGrpSpPr>
            <p:nvPr/>
          </p:nvGrpSpPr>
          <p:grpSpPr bwMode="auto">
            <a:xfrm rot="416244">
              <a:off x="9" y="1746"/>
              <a:ext cx="1771" cy="1741"/>
              <a:chOff x="41" y="2787"/>
              <a:chExt cx="902" cy="833"/>
            </a:xfrm>
          </p:grpSpPr>
          <p:sp>
            <p:nvSpPr>
              <p:cNvPr id="612362" name="Freeform 10"/>
              <p:cNvSpPr>
                <a:spLocks/>
              </p:cNvSpPr>
              <p:nvPr userDrawn="1"/>
            </p:nvSpPr>
            <p:spPr bwMode="ltGray">
              <a:xfrm rot="373331" flipH="1">
                <a:off x="125" y="2787"/>
                <a:ext cx="313" cy="303"/>
              </a:xfrm>
              <a:custGeom>
                <a:avLst/>
                <a:gdLst>
                  <a:gd name="T0" fmla="*/ 46 w 217"/>
                  <a:gd name="T1" fmla="*/ 210 h 210"/>
                  <a:gd name="T2" fmla="*/ 37 w 217"/>
                  <a:gd name="T3" fmla="*/ 198 h 210"/>
                  <a:gd name="T4" fmla="*/ 26 w 217"/>
                  <a:gd name="T5" fmla="*/ 181 h 210"/>
                  <a:gd name="T6" fmla="*/ 15 w 217"/>
                  <a:gd name="T7" fmla="*/ 159 h 210"/>
                  <a:gd name="T8" fmla="*/ 5 w 217"/>
                  <a:gd name="T9" fmla="*/ 135 h 210"/>
                  <a:gd name="T10" fmla="*/ 0 w 217"/>
                  <a:gd name="T11" fmla="*/ 109 h 210"/>
                  <a:gd name="T12" fmla="*/ 1 w 217"/>
                  <a:gd name="T13" fmla="*/ 82 h 210"/>
                  <a:gd name="T14" fmla="*/ 9 w 217"/>
                  <a:gd name="T15" fmla="*/ 57 h 210"/>
                  <a:gd name="T16" fmla="*/ 27 w 217"/>
                  <a:gd name="T17" fmla="*/ 35 h 210"/>
                  <a:gd name="T18" fmla="*/ 45 w 217"/>
                  <a:gd name="T19" fmla="*/ 22 h 210"/>
                  <a:gd name="T20" fmla="*/ 60 w 217"/>
                  <a:gd name="T21" fmla="*/ 12 h 210"/>
                  <a:gd name="T22" fmla="*/ 72 w 217"/>
                  <a:gd name="T23" fmla="*/ 7 h 210"/>
                  <a:gd name="T24" fmla="*/ 81 w 217"/>
                  <a:gd name="T25" fmla="*/ 5 h 210"/>
                  <a:gd name="T26" fmla="*/ 88 w 217"/>
                  <a:gd name="T27" fmla="*/ 5 h 210"/>
                  <a:gd name="T28" fmla="*/ 104 w 217"/>
                  <a:gd name="T29" fmla="*/ 0 h 210"/>
                  <a:gd name="T30" fmla="*/ 148 w 217"/>
                  <a:gd name="T31" fmla="*/ 8 h 210"/>
                  <a:gd name="T32" fmla="*/ 160 w 217"/>
                  <a:gd name="T33" fmla="*/ 12 h 210"/>
                  <a:gd name="T34" fmla="*/ 172 w 217"/>
                  <a:gd name="T35" fmla="*/ 15 h 210"/>
                  <a:gd name="T36" fmla="*/ 182 w 217"/>
                  <a:gd name="T37" fmla="*/ 19 h 210"/>
                  <a:gd name="T38" fmla="*/ 190 w 217"/>
                  <a:gd name="T39" fmla="*/ 23 h 210"/>
                  <a:gd name="T40" fmla="*/ 198 w 217"/>
                  <a:gd name="T41" fmla="*/ 27 h 210"/>
                  <a:gd name="T42" fmla="*/ 205 w 217"/>
                  <a:gd name="T43" fmla="*/ 32 h 210"/>
                  <a:gd name="T44" fmla="*/ 211 w 217"/>
                  <a:gd name="T45" fmla="*/ 38 h 210"/>
                  <a:gd name="T46" fmla="*/ 217 w 217"/>
                  <a:gd name="T47" fmla="*/ 45 h 210"/>
                  <a:gd name="T48" fmla="*/ 205 w 217"/>
                  <a:gd name="T49" fmla="*/ 40 h 210"/>
                  <a:gd name="T50" fmla="*/ 194 w 217"/>
                  <a:gd name="T51" fmla="*/ 36 h 210"/>
                  <a:gd name="T52" fmla="*/ 183 w 217"/>
                  <a:gd name="T53" fmla="*/ 33 h 210"/>
                  <a:gd name="T54" fmla="*/ 172 w 217"/>
                  <a:gd name="T55" fmla="*/ 30 h 210"/>
                  <a:gd name="T56" fmla="*/ 163 w 217"/>
                  <a:gd name="T57" fmla="*/ 27 h 210"/>
                  <a:gd name="T58" fmla="*/ 153 w 217"/>
                  <a:gd name="T59" fmla="*/ 26 h 210"/>
                  <a:gd name="T60" fmla="*/ 143 w 217"/>
                  <a:gd name="T61" fmla="*/ 24 h 210"/>
                  <a:gd name="T62" fmla="*/ 134 w 217"/>
                  <a:gd name="T63" fmla="*/ 24 h 210"/>
                  <a:gd name="T64" fmla="*/ 125 w 217"/>
                  <a:gd name="T65" fmla="*/ 24 h 210"/>
                  <a:gd name="T66" fmla="*/ 116 w 217"/>
                  <a:gd name="T67" fmla="*/ 25 h 210"/>
                  <a:gd name="T68" fmla="*/ 107 w 217"/>
                  <a:gd name="T69" fmla="*/ 27 h 210"/>
                  <a:gd name="T70" fmla="*/ 99 w 217"/>
                  <a:gd name="T71" fmla="*/ 29 h 210"/>
                  <a:gd name="T72" fmla="*/ 91 w 217"/>
                  <a:gd name="T73" fmla="*/ 33 h 210"/>
                  <a:gd name="T74" fmla="*/ 82 w 217"/>
                  <a:gd name="T75" fmla="*/ 36 h 210"/>
                  <a:gd name="T76" fmla="*/ 74 w 217"/>
                  <a:gd name="T77" fmla="*/ 41 h 210"/>
                  <a:gd name="T78" fmla="*/ 66 w 217"/>
                  <a:gd name="T79" fmla="*/ 46 h 210"/>
                  <a:gd name="T80" fmla="*/ 52 w 217"/>
                  <a:gd name="T81" fmla="*/ 61 h 210"/>
                  <a:gd name="T82" fmla="*/ 42 w 217"/>
                  <a:gd name="T83" fmla="*/ 80 h 210"/>
                  <a:gd name="T84" fmla="*/ 37 w 217"/>
                  <a:gd name="T85" fmla="*/ 103 h 210"/>
                  <a:gd name="T86" fmla="*/ 35 w 217"/>
                  <a:gd name="T87" fmla="*/ 126 h 210"/>
                  <a:gd name="T88" fmla="*/ 35 w 217"/>
                  <a:gd name="T89" fmla="*/ 151 h 210"/>
                  <a:gd name="T90" fmla="*/ 38 w 217"/>
                  <a:gd name="T91" fmla="*/ 174 h 210"/>
                  <a:gd name="T92" fmla="*/ 41 w 217"/>
                  <a:gd name="T93" fmla="*/ 194 h 210"/>
                  <a:gd name="T94" fmla="*/ 46 w 217"/>
                  <a:gd name="T95" fmla="*/ 210 h 2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217" h="210">
                    <a:moveTo>
                      <a:pt x="46" y="210"/>
                    </a:moveTo>
                    <a:lnTo>
                      <a:pt x="37" y="198"/>
                    </a:lnTo>
                    <a:lnTo>
                      <a:pt x="26" y="181"/>
                    </a:lnTo>
                    <a:lnTo>
                      <a:pt x="15" y="159"/>
                    </a:lnTo>
                    <a:lnTo>
                      <a:pt x="5" y="135"/>
                    </a:lnTo>
                    <a:lnTo>
                      <a:pt x="0" y="109"/>
                    </a:lnTo>
                    <a:lnTo>
                      <a:pt x="1" y="82"/>
                    </a:lnTo>
                    <a:lnTo>
                      <a:pt x="9" y="57"/>
                    </a:lnTo>
                    <a:lnTo>
                      <a:pt x="27" y="35"/>
                    </a:lnTo>
                    <a:lnTo>
                      <a:pt x="45" y="22"/>
                    </a:lnTo>
                    <a:lnTo>
                      <a:pt x="60" y="12"/>
                    </a:lnTo>
                    <a:lnTo>
                      <a:pt x="72" y="7"/>
                    </a:lnTo>
                    <a:lnTo>
                      <a:pt x="81" y="5"/>
                    </a:lnTo>
                    <a:lnTo>
                      <a:pt x="88" y="5"/>
                    </a:lnTo>
                    <a:lnTo>
                      <a:pt x="104" y="0"/>
                    </a:lnTo>
                    <a:lnTo>
                      <a:pt x="148" y="8"/>
                    </a:lnTo>
                    <a:lnTo>
                      <a:pt x="160" y="12"/>
                    </a:lnTo>
                    <a:lnTo>
                      <a:pt x="172" y="15"/>
                    </a:lnTo>
                    <a:lnTo>
                      <a:pt x="182" y="19"/>
                    </a:lnTo>
                    <a:lnTo>
                      <a:pt x="190" y="23"/>
                    </a:lnTo>
                    <a:lnTo>
                      <a:pt x="198" y="27"/>
                    </a:lnTo>
                    <a:lnTo>
                      <a:pt x="205" y="32"/>
                    </a:lnTo>
                    <a:lnTo>
                      <a:pt x="211" y="38"/>
                    </a:lnTo>
                    <a:lnTo>
                      <a:pt x="217" y="45"/>
                    </a:lnTo>
                    <a:lnTo>
                      <a:pt x="205" y="40"/>
                    </a:lnTo>
                    <a:lnTo>
                      <a:pt x="194" y="36"/>
                    </a:lnTo>
                    <a:lnTo>
                      <a:pt x="183" y="33"/>
                    </a:lnTo>
                    <a:lnTo>
                      <a:pt x="172" y="30"/>
                    </a:lnTo>
                    <a:lnTo>
                      <a:pt x="163" y="27"/>
                    </a:lnTo>
                    <a:lnTo>
                      <a:pt x="153" y="26"/>
                    </a:lnTo>
                    <a:lnTo>
                      <a:pt x="143" y="24"/>
                    </a:lnTo>
                    <a:lnTo>
                      <a:pt x="134" y="24"/>
                    </a:lnTo>
                    <a:lnTo>
                      <a:pt x="125" y="24"/>
                    </a:lnTo>
                    <a:lnTo>
                      <a:pt x="116" y="25"/>
                    </a:lnTo>
                    <a:lnTo>
                      <a:pt x="107" y="27"/>
                    </a:lnTo>
                    <a:lnTo>
                      <a:pt x="99" y="29"/>
                    </a:lnTo>
                    <a:lnTo>
                      <a:pt x="91" y="33"/>
                    </a:lnTo>
                    <a:lnTo>
                      <a:pt x="82" y="36"/>
                    </a:lnTo>
                    <a:lnTo>
                      <a:pt x="74" y="41"/>
                    </a:lnTo>
                    <a:lnTo>
                      <a:pt x="66" y="46"/>
                    </a:lnTo>
                    <a:lnTo>
                      <a:pt x="52" y="61"/>
                    </a:lnTo>
                    <a:lnTo>
                      <a:pt x="42" y="80"/>
                    </a:lnTo>
                    <a:lnTo>
                      <a:pt x="37" y="103"/>
                    </a:lnTo>
                    <a:lnTo>
                      <a:pt x="35" y="126"/>
                    </a:lnTo>
                    <a:lnTo>
                      <a:pt x="35" y="151"/>
                    </a:lnTo>
                    <a:lnTo>
                      <a:pt x="38" y="174"/>
                    </a:lnTo>
                    <a:lnTo>
                      <a:pt x="41" y="194"/>
                    </a:lnTo>
                    <a:lnTo>
                      <a:pt x="46" y="21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12363" name="Freeform 11"/>
              <p:cNvSpPr>
                <a:spLocks/>
              </p:cNvSpPr>
              <p:nvPr userDrawn="1"/>
            </p:nvSpPr>
            <p:spPr bwMode="ltGray">
              <a:xfrm rot="373331" flipH="1">
                <a:off x="41" y="2843"/>
                <a:ext cx="262" cy="308"/>
              </a:xfrm>
              <a:custGeom>
                <a:avLst/>
                <a:gdLst>
                  <a:gd name="T0" fmla="*/ 109 w 182"/>
                  <a:gd name="T1" fmla="*/ 0 h 213"/>
                  <a:gd name="T2" fmla="*/ 112 w 182"/>
                  <a:gd name="T3" fmla="*/ 2 h 213"/>
                  <a:gd name="T4" fmla="*/ 118 w 182"/>
                  <a:gd name="T5" fmla="*/ 8 h 213"/>
                  <a:gd name="T6" fmla="*/ 127 w 182"/>
                  <a:gd name="T7" fmla="*/ 18 h 213"/>
                  <a:gd name="T8" fmla="*/ 137 w 182"/>
                  <a:gd name="T9" fmla="*/ 33 h 213"/>
                  <a:gd name="T10" fmla="*/ 145 w 182"/>
                  <a:gd name="T11" fmla="*/ 52 h 213"/>
                  <a:gd name="T12" fmla="*/ 150 w 182"/>
                  <a:gd name="T13" fmla="*/ 76 h 213"/>
                  <a:gd name="T14" fmla="*/ 150 w 182"/>
                  <a:gd name="T15" fmla="*/ 105 h 213"/>
                  <a:gd name="T16" fmla="*/ 144 w 182"/>
                  <a:gd name="T17" fmla="*/ 139 h 213"/>
                  <a:gd name="T18" fmla="*/ 140 w 182"/>
                  <a:gd name="T19" fmla="*/ 149 h 213"/>
                  <a:gd name="T20" fmla="*/ 136 w 182"/>
                  <a:gd name="T21" fmla="*/ 157 h 213"/>
                  <a:gd name="T22" fmla="*/ 131 w 182"/>
                  <a:gd name="T23" fmla="*/ 165 h 213"/>
                  <a:gd name="T24" fmla="*/ 125 w 182"/>
                  <a:gd name="T25" fmla="*/ 173 h 213"/>
                  <a:gd name="T26" fmla="*/ 117 w 182"/>
                  <a:gd name="T27" fmla="*/ 180 h 213"/>
                  <a:gd name="T28" fmla="*/ 110 w 182"/>
                  <a:gd name="T29" fmla="*/ 185 h 213"/>
                  <a:gd name="T30" fmla="*/ 102 w 182"/>
                  <a:gd name="T31" fmla="*/ 191 h 213"/>
                  <a:gd name="T32" fmla="*/ 92 w 182"/>
                  <a:gd name="T33" fmla="*/ 195 h 213"/>
                  <a:gd name="T34" fmla="*/ 82 w 182"/>
                  <a:gd name="T35" fmla="*/ 197 h 213"/>
                  <a:gd name="T36" fmla="*/ 72 w 182"/>
                  <a:gd name="T37" fmla="*/ 200 h 213"/>
                  <a:gd name="T38" fmla="*/ 61 w 182"/>
                  <a:gd name="T39" fmla="*/ 201 h 213"/>
                  <a:gd name="T40" fmla="*/ 49 w 182"/>
                  <a:gd name="T41" fmla="*/ 201 h 213"/>
                  <a:gd name="T42" fmla="*/ 37 w 182"/>
                  <a:gd name="T43" fmla="*/ 200 h 213"/>
                  <a:gd name="T44" fmla="*/ 25 w 182"/>
                  <a:gd name="T45" fmla="*/ 197 h 213"/>
                  <a:gd name="T46" fmla="*/ 12 w 182"/>
                  <a:gd name="T47" fmla="*/ 193 h 213"/>
                  <a:gd name="T48" fmla="*/ 0 w 182"/>
                  <a:gd name="T49" fmla="*/ 188 h 213"/>
                  <a:gd name="T50" fmla="*/ 11 w 182"/>
                  <a:gd name="T51" fmla="*/ 195 h 213"/>
                  <a:gd name="T52" fmla="*/ 22 w 182"/>
                  <a:gd name="T53" fmla="*/ 200 h 213"/>
                  <a:gd name="T54" fmla="*/ 33 w 182"/>
                  <a:gd name="T55" fmla="*/ 205 h 213"/>
                  <a:gd name="T56" fmla="*/ 43 w 182"/>
                  <a:gd name="T57" fmla="*/ 208 h 213"/>
                  <a:gd name="T58" fmla="*/ 53 w 182"/>
                  <a:gd name="T59" fmla="*/ 211 h 213"/>
                  <a:gd name="T60" fmla="*/ 63 w 182"/>
                  <a:gd name="T61" fmla="*/ 212 h 213"/>
                  <a:gd name="T62" fmla="*/ 73 w 182"/>
                  <a:gd name="T63" fmla="*/ 213 h 213"/>
                  <a:gd name="T64" fmla="*/ 83 w 182"/>
                  <a:gd name="T65" fmla="*/ 213 h 213"/>
                  <a:gd name="T66" fmla="*/ 91 w 182"/>
                  <a:gd name="T67" fmla="*/ 212 h 213"/>
                  <a:gd name="T68" fmla="*/ 100 w 182"/>
                  <a:gd name="T69" fmla="*/ 210 h 213"/>
                  <a:gd name="T70" fmla="*/ 108 w 182"/>
                  <a:gd name="T71" fmla="*/ 208 h 213"/>
                  <a:gd name="T72" fmla="*/ 116 w 182"/>
                  <a:gd name="T73" fmla="*/ 206 h 213"/>
                  <a:gd name="T74" fmla="*/ 123 w 182"/>
                  <a:gd name="T75" fmla="*/ 203 h 213"/>
                  <a:gd name="T76" fmla="*/ 130 w 182"/>
                  <a:gd name="T77" fmla="*/ 199 h 213"/>
                  <a:gd name="T78" fmla="*/ 136 w 182"/>
                  <a:gd name="T79" fmla="*/ 195 h 213"/>
                  <a:gd name="T80" fmla="*/ 142 w 182"/>
                  <a:gd name="T81" fmla="*/ 191 h 213"/>
                  <a:gd name="T82" fmla="*/ 158 w 182"/>
                  <a:gd name="T83" fmla="*/ 176 h 213"/>
                  <a:gd name="T84" fmla="*/ 169 w 182"/>
                  <a:gd name="T85" fmla="*/ 161 h 213"/>
                  <a:gd name="T86" fmla="*/ 176 w 182"/>
                  <a:gd name="T87" fmla="*/ 144 h 213"/>
                  <a:gd name="T88" fmla="*/ 179 w 182"/>
                  <a:gd name="T89" fmla="*/ 128 h 213"/>
                  <a:gd name="T90" fmla="*/ 181 w 182"/>
                  <a:gd name="T91" fmla="*/ 111 h 213"/>
                  <a:gd name="T92" fmla="*/ 181 w 182"/>
                  <a:gd name="T93" fmla="*/ 95 h 213"/>
                  <a:gd name="T94" fmla="*/ 182 w 182"/>
                  <a:gd name="T95" fmla="*/ 79 h 213"/>
                  <a:gd name="T96" fmla="*/ 173 w 182"/>
                  <a:gd name="T97" fmla="*/ 46 h 213"/>
                  <a:gd name="T98" fmla="*/ 156 w 182"/>
                  <a:gd name="T99" fmla="*/ 21 h 213"/>
                  <a:gd name="T100" fmla="*/ 151 w 182"/>
                  <a:gd name="T101" fmla="*/ 18 h 213"/>
                  <a:gd name="T102" fmla="*/ 147 w 182"/>
                  <a:gd name="T103" fmla="*/ 15 h 213"/>
                  <a:gd name="T104" fmla="*/ 142 w 182"/>
                  <a:gd name="T105" fmla="*/ 13 h 213"/>
                  <a:gd name="T106" fmla="*/ 138 w 182"/>
                  <a:gd name="T107" fmla="*/ 11 h 213"/>
                  <a:gd name="T108" fmla="*/ 132 w 182"/>
                  <a:gd name="T109" fmla="*/ 9 h 213"/>
                  <a:gd name="T110" fmla="*/ 126 w 182"/>
                  <a:gd name="T111" fmla="*/ 6 h 213"/>
                  <a:gd name="T112" fmla="*/ 119 w 182"/>
                  <a:gd name="T113" fmla="*/ 3 h 213"/>
                  <a:gd name="T114" fmla="*/ 109 w 182"/>
                  <a:gd name="T115" fmla="*/ 0 h 2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82" h="213">
                    <a:moveTo>
                      <a:pt x="109" y="0"/>
                    </a:moveTo>
                    <a:lnTo>
                      <a:pt x="112" y="2"/>
                    </a:lnTo>
                    <a:lnTo>
                      <a:pt x="118" y="8"/>
                    </a:lnTo>
                    <a:lnTo>
                      <a:pt x="127" y="18"/>
                    </a:lnTo>
                    <a:lnTo>
                      <a:pt x="137" y="33"/>
                    </a:lnTo>
                    <a:lnTo>
                      <a:pt x="145" y="52"/>
                    </a:lnTo>
                    <a:lnTo>
                      <a:pt x="150" y="76"/>
                    </a:lnTo>
                    <a:lnTo>
                      <a:pt x="150" y="105"/>
                    </a:lnTo>
                    <a:lnTo>
                      <a:pt x="144" y="139"/>
                    </a:lnTo>
                    <a:lnTo>
                      <a:pt x="140" y="149"/>
                    </a:lnTo>
                    <a:lnTo>
                      <a:pt x="136" y="157"/>
                    </a:lnTo>
                    <a:lnTo>
                      <a:pt x="131" y="165"/>
                    </a:lnTo>
                    <a:lnTo>
                      <a:pt x="125" y="173"/>
                    </a:lnTo>
                    <a:lnTo>
                      <a:pt x="117" y="180"/>
                    </a:lnTo>
                    <a:lnTo>
                      <a:pt x="110" y="185"/>
                    </a:lnTo>
                    <a:lnTo>
                      <a:pt x="102" y="191"/>
                    </a:lnTo>
                    <a:lnTo>
                      <a:pt x="92" y="195"/>
                    </a:lnTo>
                    <a:lnTo>
                      <a:pt x="82" y="197"/>
                    </a:lnTo>
                    <a:lnTo>
                      <a:pt x="72" y="200"/>
                    </a:lnTo>
                    <a:lnTo>
                      <a:pt x="61" y="201"/>
                    </a:lnTo>
                    <a:lnTo>
                      <a:pt x="49" y="201"/>
                    </a:lnTo>
                    <a:lnTo>
                      <a:pt x="37" y="200"/>
                    </a:lnTo>
                    <a:lnTo>
                      <a:pt x="25" y="197"/>
                    </a:lnTo>
                    <a:lnTo>
                      <a:pt x="12" y="193"/>
                    </a:lnTo>
                    <a:lnTo>
                      <a:pt x="0" y="188"/>
                    </a:lnTo>
                    <a:lnTo>
                      <a:pt x="11" y="195"/>
                    </a:lnTo>
                    <a:lnTo>
                      <a:pt x="22" y="200"/>
                    </a:lnTo>
                    <a:lnTo>
                      <a:pt x="33" y="205"/>
                    </a:lnTo>
                    <a:lnTo>
                      <a:pt x="43" y="208"/>
                    </a:lnTo>
                    <a:lnTo>
                      <a:pt x="53" y="211"/>
                    </a:lnTo>
                    <a:lnTo>
                      <a:pt x="63" y="212"/>
                    </a:lnTo>
                    <a:lnTo>
                      <a:pt x="73" y="213"/>
                    </a:lnTo>
                    <a:lnTo>
                      <a:pt x="83" y="213"/>
                    </a:lnTo>
                    <a:lnTo>
                      <a:pt x="91" y="212"/>
                    </a:lnTo>
                    <a:lnTo>
                      <a:pt x="100" y="210"/>
                    </a:lnTo>
                    <a:lnTo>
                      <a:pt x="108" y="208"/>
                    </a:lnTo>
                    <a:lnTo>
                      <a:pt x="116" y="206"/>
                    </a:lnTo>
                    <a:lnTo>
                      <a:pt x="123" y="203"/>
                    </a:lnTo>
                    <a:lnTo>
                      <a:pt x="130" y="199"/>
                    </a:lnTo>
                    <a:lnTo>
                      <a:pt x="136" y="195"/>
                    </a:lnTo>
                    <a:lnTo>
                      <a:pt x="142" y="191"/>
                    </a:lnTo>
                    <a:lnTo>
                      <a:pt x="158" y="176"/>
                    </a:lnTo>
                    <a:lnTo>
                      <a:pt x="169" y="161"/>
                    </a:lnTo>
                    <a:lnTo>
                      <a:pt x="176" y="144"/>
                    </a:lnTo>
                    <a:lnTo>
                      <a:pt x="179" y="128"/>
                    </a:lnTo>
                    <a:lnTo>
                      <a:pt x="181" y="111"/>
                    </a:lnTo>
                    <a:lnTo>
                      <a:pt x="181" y="95"/>
                    </a:lnTo>
                    <a:lnTo>
                      <a:pt x="182" y="79"/>
                    </a:lnTo>
                    <a:lnTo>
                      <a:pt x="173" y="46"/>
                    </a:lnTo>
                    <a:lnTo>
                      <a:pt x="156" y="21"/>
                    </a:lnTo>
                    <a:lnTo>
                      <a:pt x="151" y="18"/>
                    </a:lnTo>
                    <a:lnTo>
                      <a:pt x="147" y="15"/>
                    </a:lnTo>
                    <a:lnTo>
                      <a:pt x="142" y="13"/>
                    </a:lnTo>
                    <a:lnTo>
                      <a:pt x="138" y="11"/>
                    </a:lnTo>
                    <a:lnTo>
                      <a:pt x="132" y="9"/>
                    </a:lnTo>
                    <a:lnTo>
                      <a:pt x="126" y="6"/>
                    </a:lnTo>
                    <a:lnTo>
                      <a:pt x="119" y="3"/>
                    </a:lnTo>
                    <a:lnTo>
                      <a:pt x="109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12364" name="Freeform 12"/>
              <p:cNvSpPr>
                <a:spLocks/>
              </p:cNvSpPr>
              <p:nvPr userDrawn="1"/>
            </p:nvSpPr>
            <p:spPr bwMode="ltGray">
              <a:xfrm rot="373331" flipH="1">
                <a:off x="121" y="2907"/>
                <a:ext cx="93" cy="156"/>
              </a:xfrm>
              <a:custGeom>
                <a:avLst/>
                <a:gdLst>
                  <a:gd name="T0" fmla="*/ 94 w 128"/>
                  <a:gd name="T1" fmla="*/ 0 h 217"/>
                  <a:gd name="T2" fmla="*/ 105 w 128"/>
                  <a:gd name="T3" fmla="*/ 9 h 217"/>
                  <a:gd name="T4" fmla="*/ 115 w 128"/>
                  <a:gd name="T5" fmla="*/ 27 h 217"/>
                  <a:gd name="T6" fmla="*/ 123 w 128"/>
                  <a:gd name="T7" fmla="*/ 50 h 217"/>
                  <a:gd name="T8" fmla="*/ 128 w 128"/>
                  <a:gd name="T9" fmla="*/ 78 h 217"/>
                  <a:gd name="T10" fmla="*/ 127 w 128"/>
                  <a:gd name="T11" fmla="*/ 111 h 217"/>
                  <a:gd name="T12" fmla="*/ 116 w 128"/>
                  <a:gd name="T13" fmla="*/ 145 h 217"/>
                  <a:gd name="T14" fmla="*/ 94 w 128"/>
                  <a:gd name="T15" fmla="*/ 181 h 217"/>
                  <a:gd name="T16" fmla="*/ 60 w 128"/>
                  <a:gd name="T17" fmla="*/ 217 h 217"/>
                  <a:gd name="T18" fmla="*/ 49 w 128"/>
                  <a:gd name="T19" fmla="*/ 213 h 217"/>
                  <a:gd name="T20" fmla="*/ 38 w 128"/>
                  <a:gd name="T21" fmla="*/ 210 h 217"/>
                  <a:gd name="T22" fmla="*/ 26 w 128"/>
                  <a:gd name="T23" fmla="*/ 205 h 217"/>
                  <a:gd name="T24" fmla="*/ 16 w 128"/>
                  <a:gd name="T25" fmla="*/ 201 h 217"/>
                  <a:gd name="T26" fmla="*/ 8 w 128"/>
                  <a:gd name="T27" fmla="*/ 196 h 217"/>
                  <a:gd name="T28" fmla="*/ 2 w 128"/>
                  <a:gd name="T29" fmla="*/ 190 h 217"/>
                  <a:gd name="T30" fmla="*/ 0 w 128"/>
                  <a:gd name="T31" fmla="*/ 183 h 217"/>
                  <a:gd name="T32" fmla="*/ 1 w 128"/>
                  <a:gd name="T33" fmla="*/ 178 h 217"/>
                  <a:gd name="T34" fmla="*/ 13 w 128"/>
                  <a:gd name="T35" fmla="*/ 171 h 217"/>
                  <a:gd name="T36" fmla="*/ 29 w 128"/>
                  <a:gd name="T37" fmla="*/ 161 h 217"/>
                  <a:gd name="T38" fmla="*/ 46 w 128"/>
                  <a:gd name="T39" fmla="*/ 150 h 217"/>
                  <a:gd name="T40" fmla="*/ 63 w 128"/>
                  <a:gd name="T41" fmla="*/ 134 h 217"/>
                  <a:gd name="T42" fmla="*/ 79 w 128"/>
                  <a:gd name="T43" fmla="*/ 112 h 217"/>
                  <a:gd name="T44" fmla="*/ 91 w 128"/>
                  <a:gd name="T45" fmla="*/ 83 h 217"/>
                  <a:gd name="T46" fmla="*/ 97 w 128"/>
                  <a:gd name="T47" fmla="*/ 46 h 217"/>
                  <a:gd name="T48" fmla="*/ 94 w 128"/>
                  <a:gd name="T49" fmla="*/ 0 h 2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28" h="217">
                    <a:moveTo>
                      <a:pt x="94" y="0"/>
                    </a:moveTo>
                    <a:lnTo>
                      <a:pt x="105" y="9"/>
                    </a:lnTo>
                    <a:lnTo>
                      <a:pt x="115" y="27"/>
                    </a:lnTo>
                    <a:lnTo>
                      <a:pt x="123" y="50"/>
                    </a:lnTo>
                    <a:lnTo>
                      <a:pt x="128" y="78"/>
                    </a:lnTo>
                    <a:lnTo>
                      <a:pt x="127" y="111"/>
                    </a:lnTo>
                    <a:lnTo>
                      <a:pt x="116" y="145"/>
                    </a:lnTo>
                    <a:lnTo>
                      <a:pt x="94" y="181"/>
                    </a:lnTo>
                    <a:lnTo>
                      <a:pt x="60" y="217"/>
                    </a:lnTo>
                    <a:lnTo>
                      <a:pt x="49" y="213"/>
                    </a:lnTo>
                    <a:lnTo>
                      <a:pt x="38" y="210"/>
                    </a:lnTo>
                    <a:lnTo>
                      <a:pt x="26" y="205"/>
                    </a:lnTo>
                    <a:lnTo>
                      <a:pt x="16" y="201"/>
                    </a:lnTo>
                    <a:lnTo>
                      <a:pt x="8" y="196"/>
                    </a:lnTo>
                    <a:lnTo>
                      <a:pt x="2" y="190"/>
                    </a:lnTo>
                    <a:lnTo>
                      <a:pt x="0" y="183"/>
                    </a:lnTo>
                    <a:lnTo>
                      <a:pt x="1" y="178"/>
                    </a:lnTo>
                    <a:lnTo>
                      <a:pt x="13" y="171"/>
                    </a:lnTo>
                    <a:lnTo>
                      <a:pt x="29" y="161"/>
                    </a:lnTo>
                    <a:lnTo>
                      <a:pt x="46" y="150"/>
                    </a:lnTo>
                    <a:lnTo>
                      <a:pt x="63" y="134"/>
                    </a:lnTo>
                    <a:lnTo>
                      <a:pt x="79" y="112"/>
                    </a:lnTo>
                    <a:lnTo>
                      <a:pt x="91" y="83"/>
                    </a:lnTo>
                    <a:lnTo>
                      <a:pt x="97" y="46"/>
                    </a:lnTo>
                    <a:lnTo>
                      <a:pt x="94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12365" name="Freeform 13"/>
              <p:cNvSpPr>
                <a:spLocks/>
              </p:cNvSpPr>
              <p:nvPr userDrawn="1"/>
            </p:nvSpPr>
            <p:spPr bwMode="ltGray">
              <a:xfrm rot="373331" flipH="1">
                <a:off x="313" y="3110"/>
                <a:ext cx="85" cy="93"/>
              </a:xfrm>
              <a:custGeom>
                <a:avLst/>
                <a:gdLst>
                  <a:gd name="T0" fmla="*/ 75 w 117"/>
                  <a:gd name="T1" fmla="*/ 0 h 132"/>
                  <a:gd name="T2" fmla="*/ 0 w 117"/>
                  <a:gd name="T3" fmla="*/ 25 h 132"/>
                  <a:gd name="T4" fmla="*/ 3 w 117"/>
                  <a:gd name="T5" fmla="*/ 26 h 132"/>
                  <a:gd name="T6" fmla="*/ 14 w 117"/>
                  <a:gd name="T7" fmla="*/ 29 h 132"/>
                  <a:gd name="T8" fmla="*/ 29 w 117"/>
                  <a:gd name="T9" fmla="*/ 36 h 132"/>
                  <a:gd name="T10" fmla="*/ 46 w 117"/>
                  <a:gd name="T11" fmla="*/ 47 h 132"/>
                  <a:gd name="T12" fmla="*/ 66 w 117"/>
                  <a:gd name="T13" fmla="*/ 62 h 132"/>
                  <a:gd name="T14" fmla="*/ 84 w 117"/>
                  <a:gd name="T15" fmla="*/ 80 h 132"/>
                  <a:gd name="T16" fmla="*/ 102 w 117"/>
                  <a:gd name="T17" fmla="*/ 103 h 132"/>
                  <a:gd name="T18" fmla="*/ 116 w 117"/>
                  <a:gd name="T19" fmla="*/ 132 h 132"/>
                  <a:gd name="T20" fmla="*/ 117 w 117"/>
                  <a:gd name="T21" fmla="*/ 120 h 132"/>
                  <a:gd name="T22" fmla="*/ 115 w 117"/>
                  <a:gd name="T23" fmla="*/ 107 h 132"/>
                  <a:gd name="T24" fmla="*/ 108 w 117"/>
                  <a:gd name="T25" fmla="*/ 90 h 132"/>
                  <a:gd name="T26" fmla="*/ 99 w 117"/>
                  <a:gd name="T27" fmla="*/ 74 h 132"/>
                  <a:gd name="T28" fmla="*/ 89 w 117"/>
                  <a:gd name="T29" fmla="*/ 58 h 132"/>
                  <a:gd name="T30" fmla="*/ 78 w 117"/>
                  <a:gd name="T31" fmla="*/ 45 h 132"/>
                  <a:gd name="T32" fmla="*/ 67 w 117"/>
                  <a:gd name="T33" fmla="*/ 36 h 132"/>
                  <a:gd name="T34" fmla="*/ 58 w 117"/>
                  <a:gd name="T35" fmla="*/ 32 h 132"/>
                  <a:gd name="T36" fmla="*/ 69 w 117"/>
                  <a:gd name="T37" fmla="*/ 29 h 132"/>
                  <a:gd name="T38" fmla="*/ 79 w 117"/>
                  <a:gd name="T39" fmla="*/ 28 h 132"/>
                  <a:gd name="T40" fmla="*/ 89 w 117"/>
                  <a:gd name="T41" fmla="*/ 26 h 132"/>
                  <a:gd name="T42" fmla="*/ 98 w 117"/>
                  <a:gd name="T43" fmla="*/ 25 h 132"/>
                  <a:gd name="T44" fmla="*/ 105 w 117"/>
                  <a:gd name="T45" fmla="*/ 24 h 132"/>
                  <a:gd name="T46" fmla="*/ 109 w 117"/>
                  <a:gd name="T47" fmla="*/ 22 h 132"/>
                  <a:gd name="T48" fmla="*/ 113 w 117"/>
                  <a:gd name="T49" fmla="*/ 21 h 132"/>
                  <a:gd name="T50" fmla="*/ 114 w 117"/>
                  <a:gd name="T51" fmla="*/ 21 h 132"/>
                  <a:gd name="T52" fmla="*/ 75 w 117"/>
                  <a:gd name="T53" fmla="*/ 0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17" h="132">
                    <a:moveTo>
                      <a:pt x="75" y="0"/>
                    </a:moveTo>
                    <a:lnTo>
                      <a:pt x="0" y="25"/>
                    </a:lnTo>
                    <a:lnTo>
                      <a:pt x="3" y="26"/>
                    </a:lnTo>
                    <a:lnTo>
                      <a:pt x="14" y="29"/>
                    </a:lnTo>
                    <a:lnTo>
                      <a:pt x="29" y="36"/>
                    </a:lnTo>
                    <a:lnTo>
                      <a:pt x="46" y="47"/>
                    </a:lnTo>
                    <a:lnTo>
                      <a:pt x="66" y="62"/>
                    </a:lnTo>
                    <a:lnTo>
                      <a:pt x="84" y="80"/>
                    </a:lnTo>
                    <a:lnTo>
                      <a:pt x="102" y="103"/>
                    </a:lnTo>
                    <a:lnTo>
                      <a:pt x="116" y="132"/>
                    </a:lnTo>
                    <a:lnTo>
                      <a:pt x="117" y="120"/>
                    </a:lnTo>
                    <a:lnTo>
                      <a:pt x="115" y="107"/>
                    </a:lnTo>
                    <a:lnTo>
                      <a:pt x="108" y="90"/>
                    </a:lnTo>
                    <a:lnTo>
                      <a:pt x="99" y="74"/>
                    </a:lnTo>
                    <a:lnTo>
                      <a:pt x="89" y="58"/>
                    </a:lnTo>
                    <a:lnTo>
                      <a:pt x="78" y="45"/>
                    </a:lnTo>
                    <a:lnTo>
                      <a:pt x="67" y="36"/>
                    </a:lnTo>
                    <a:lnTo>
                      <a:pt x="58" y="32"/>
                    </a:lnTo>
                    <a:lnTo>
                      <a:pt x="69" y="29"/>
                    </a:lnTo>
                    <a:lnTo>
                      <a:pt x="79" y="28"/>
                    </a:lnTo>
                    <a:lnTo>
                      <a:pt x="89" y="26"/>
                    </a:lnTo>
                    <a:lnTo>
                      <a:pt x="98" y="25"/>
                    </a:lnTo>
                    <a:lnTo>
                      <a:pt x="105" y="24"/>
                    </a:lnTo>
                    <a:lnTo>
                      <a:pt x="109" y="22"/>
                    </a:lnTo>
                    <a:lnTo>
                      <a:pt x="113" y="21"/>
                    </a:lnTo>
                    <a:lnTo>
                      <a:pt x="114" y="21"/>
                    </a:lnTo>
                    <a:lnTo>
                      <a:pt x="75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12366" name="Freeform 14"/>
              <p:cNvSpPr>
                <a:spLocks/>
              </p:cNvSpPr>
              <p:nvPr userDrawn="1"/>
            </p:nvSpPr>
            <p:spPr bwMode="ltGray">
              <a:xfrm rot="373331" flipH="1">
                <a:off x="289" y="3135"/>
                <a:ext cx="21" cy="55"/>
              </a:xfrm>
              <a:custGeom>
                <a:avLst/>
                <a:gdLst>
                  <a:gd name="T0" fmla="*/ 29 w 29"/>
                  <a:gd name="T1" fmla="*/ 0 h 77"/>
                  <a:gd name="T2" fmla="*/ 23 w 29"/>
                  <a:gd name="T3" fmla="*/ 0 h 77"/>
                  <a:gd name="T4" fmla="*/ 16 w 29"/>
                  <a:gd name="T5" fmla="*/ 4 h 77"/>
                  <a:gd name="T6" fmla="*/ 9 w 29"/>
                  <a:gd name="T7" fmla="*/ 9 h 77"/>
                  <a:gd name="T8" fmla="*/ 4 w 29"/>
                  <a:gd name="T9" fmla="*/ 19 h 77"/>
                  <a:gd name="T10" fmla="*/ 1 w 29"/>
                  <a:gd name="T11" fmla="*/ 30 h 77"/>
                  <a:gd name="T12" fmla="*/ 0 w 29"/>
                  <a:gd name="T13" fmla="*/ 44 h 77"/>
                  <a:gd name="T14" fmla="*/ 3 w 29"/>
                  <a:gd name="T15" fmla="*/ 60 h 77"/>
                  <a:gd name="T16" fmla="*/ 11 w 29"/>
                  <a:gd name="T17" fmla="*/ 77 h 77"/>
                  <a:gd name="T18" fmla="*/ 15 w 29"/>
                  <a:gd name="T19" fmla="*/ 53 h 77"/>
                  <a:gd name="T20" fmla="*/ 19 w 29"/>
                  <a:gd name="T21" fmla="*/ 37 h 77"/>
                  <a:gd name="T22" fmla="*/ 23 w 29"/>
                  <a:gd name="T23" fmla="*/ 22 h 77"/>
                  <a:gd name="T24" fmla="*/ 29 w 29"/>
                  <a:gd name="T25" fmla="*/ 0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9" h="77">
                    <a:moveTo>
                      <a:pt x="29" y="0"/>
                    </a:moveTo>
                    <a:lnTo>
                      <a:pt x="23" y="0"/>
                    </a:lnTo>
                    <a:lnTo>
                      <a:pt x="16" y="4"/>
                    </a:lnTo>
                    <a:lnTo>
                      <a:pt x="9" y="9"/>
                    </a:lnTo>
                    <a:lnTo>
                      <a:pt x="4" y="19"/>
                    </a:lnTo>
                    <a:lnTo>
                      <a:pt x="1" y="30"/>
                    </a:lnTo>
                    <a:lnTo>
                      <a:pt x="0" y="44"/>
                    </a:lnTo>
                    <a:lnTo>
                      <a:pt x="3" y="60"/>
                    </a:lnTo>
                    <a:lnTo>
                      <a:pt x="11" y="77"/>
                    </a:lnTo>
                    <a:lnTo>
                      <a:pt x="15" y="53"/>
                    </a:lnTo>
                    <a:lnTo>
                      <a:pt x="19" y="37"/>
                    </a:lnTo>
                    <a:lnTo>
                      <a:pt x="23" y="22"/>
                    </a:lnTo>
                    <a:lnTo>
                      <a:pt x="29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grpSp>
            <p:nvGrpSpPr>
              <p:cNvPr id="612367" name="Group 15"/>
              <p:cNvGrpSpPr>
                <a:grpSpLocks/>
              </p:cNvGrpSpPr>
              <p:nvPr userDrawn="1"/>
            </p:nvGrpSpPr>
            <p:grpSpPr bwMode="auto">
              <a:xfrm rot="10886446" flipH="1">
                <a:off x="335" y="3251"/>
                <a:ext cx="608" cy="369"/>
                <a:chOff x="-366" y="1704"/>
                <a:chExt cx="608" cy="369"/>
              </a:xfrm>
            </p:grpSpPr>
            <p:sp>
              <p:nvSpPr>
                <p:cNvPr id="612368" name="Freeform 16"/>
                <p:cNvSpPr>
                  <a:spLocks/>
                </p:cNvSpPr>
                <p:nvPr userDrawn="1"/>
              </p:nvSpPr>
              <p:spPr bwMode="ltGray">
                <a:xfrm rot="4200091">
                  <a:off x="-243" y="1807"/>
                  <a:ext cx="143" cy="390"/>
                </a:xfrm>
                <a:custGeom>
                  <a:avLst/>
                  <a:gdLst>
                    <a:gd name="T0" fmla="*/ 12 w 207"/>
                    <a:gd name="T1" fmla="*/ 44 h 564"/>
                    <a:gd name="T2" fmla="*/ 6 w 207"/>
                    <a:gd name="T3" fmla="*/ 72 h 564"/>
                    <a:gd name="T4" fmla="*/ 3 w 207"/>
                    <a:gd name="T5" fmla="*/ 99 h 564"/>
                    <a:gd name="T6" fmla="*/ 0 w 207"/>
                    <a:gd name="T7" fmla="*/ 125 h 564"/>
                    <a:gd name="T8" fmla="*/ 0 w 207"/>
                    <a:gd name="T9" fmla="*/ 151 h 564"/>
                    <a:gd name="T10" fmla="*/ 3 w 207"/>
                    <a:gd name="T11" fmla="*/ 180 h 564"/>
                    <a:gd name="T12" fmla="*/ 7 w 207"/>
                    <a:gd name="T13" fmla="*/ 211 h 564"/>
                    <a:gd name="T14" fmla="*/ 16 w 207"/>
                    <a:gd name="T15" fmla="*/ 247 h 564"/>
                    <a:gd name="T16" fmla="*/ 29 w 207"/>
                    <a:gd name="T17" fmla="*/ 287 h 564"/>
                    <a:gd name="T18" fmla="*/ 43 w 207"/>
                    <a:gd name="T19" fmla="*/ 325 h 564"/>
                    <a:gd name="T20" fmla="*/ 61 w 207"/>
                    <a:gd name="T21" fmla="*/ 364 h 564"/>
                    <a:gd name="T22" fmla="*/ 83 w 207"/>
                    <a:gd name="T23" fmla="*/ 406 h 564"/>
                    <a:gd name="T24" fmla="*/ 106 w 207"/>
                    <a:gd name="T25" fmla="*/ 446 h 564"/>
                    <a:gd name="T26" fmla="*/ 132 w 207"/>
                    <a:gd name="T27" fmla="*/ 483 h 564"/>
                    <a:gd name="T28" fmla="*/ 157 w 207"/>
                    <a:gd name="T29" fmla="*/ 516 h 564"/>
                    <a:gd name="T30" fmla="*/ 182 w 207"/>
                    <a:gd name="T31" fmla="*/ 544 h 564"/>
                    <a:gd name="T32" fmla="*/ 207 w 207"/>
                    <a:gd name="T33" fmla="*/ 564 h 564"/>
                    <a:gd name="T34" fmla="*/ 160 w 207"/>
                    <a:gd name="T35" fmla="*/ 501 h 564"/>
                    <a:gd name="T36" fmla="*/ 127 w 207"/>
                    <a:gd name="T37" fmla="*/ 448 h 564"/>
                    <a:gd name="T38" fmla="*/ 103 w 207"/>
                    <a:gd name="T39" fmla="*/ 405 h 564"/>
                    <a:gd name="T40" fmla="*/ 87 w 207"/>
                    <a:gd name="T41" fmla="*/ 368 h 564"/>
                    <a:gd name="T42" fmla="*/ 75 w 207"/>
                    <a:gd name="T43" fmla="*/ 337 h 564"/>
                    <a:gd name="T44" fmla="*/ 68 w 207"/>
                    <a:gd name="T45" fmla="*/ 309 h 564"/>
                    <a:gd name="T46" fmla="*/ 63 w 207"/>
                    <a:gd name="T47" fmla="*/ 285 h 564"/>
                    <a:gd name="T48" fmla="*/ 56 w 207"/>
                    <a:gd name="T49" fmla="*/ 261 h 564"/>
                    <a:gd name="T50" fmla="*/ 44 w 207"/>
                    <a:gd name="T51" fmla="*/ 205 h 564"/>
                    <a:gd name="T52" fmla="*/ 41 w 207"/>
                    <a:gd name="T53" fmla="*/ 140 h 564"/>
                    <a:gd name="T54" fmla="*/ 43 w 207"/>
                    <a:gd name="T55" fmla="*/ 68 h 564"/>
                    <a:gd name="T56" fmla="*/ 50 w 207"/>
                    <a:gd name="T57" fmla="*/ 0 h 564"/>
                    <a:gd name="T58" fmla="*/ 12 w 207"/>
                    <a:gd name="T59" fmla="*/ 44 h 5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</a:cxnLst>
                  <a:rect l="0" t="0" r="r" b="b"/>
                  <a:pathLst>
                    <a:path w="207" h="564">
                      <a:moveTo>
                        <a:pt x="12" y="44"/>
                      </a:moveTo>
                      <a:lnTo>
                        <a:pt x="6" y="72"/>
                      </a:lnTo>
                      <a:lnTo>
                        <a:pt x="3" y="99"/>
                      </a:lnTo>
                      <a:lnTo>
                        <a:pt x="0" y="125"/>
                      </a:lnTo>
                      <a:lnTo>
                        <a:pt x="0" y="151"/>
                      </a:lnTo>
                      <a:lnTo>
                        <a:pt x="3" y="180"/>
                      </a:lnTo>
                      <a:lnTo>
                        <a:pt x="7" y="211"/>
                      </a:lnTo>
                      <a:lnTo>
                        <a:pt x="16" y="247"/>
                      </a:lnTo>
                      <a:lnTo>
                        <a:pt x="29" y="287"/>
                      </a:lnTo>
                      <a:lnTo>
                        <a:pt x="43" y="325"/>
                      </a:lnTo>
                      <a:lnTo>
                        <a:pt x="61" y="364"/>
                      </a:lnTo>
                      <a:lnTo>
                        <a:pt x="83" y="406"/>
                      </a:lnTo>
                      <a:lnTo>
                        <a:pt x="106" y="446"/>
                      </a:lnTo>
                      <a:lnTo>
                        <a:pt x="132" y="483"/>
                      </a:lnTo>
                      <a:lnTo>
                        <a:pt x="157" y="516"/>
                      </a:lnTo>
                      <a:lnTo>
                        <a:pt x="182" y="544"/>
                      </a:lnTo>
                      <a:lnTo>
                        <a:pt x="207" y="564"/>
                      </a:lnTo>
                      <a:lnTo>
                        <a:pt x="160" y="501"/>
                      </a:lnTo>
                      <a:lnTo>
                        <a:pt x="127" y="448"/>
                      </a:lnTo>
                      <a:lnTo>
                        <a:pt x="103" y="405"/>
                      </a:lnTo>
                      <a:lnTo>
                        <a:pt x="87" y="368"/>
                      </a:lnTo>
                      <a:lnTo>
                        <a:pt x="75" y="337"/>
                      </a:lnTo>
                      <a:lnTo>
                        <a:pt x="68" y="309"/>
                      </a:lnTo>
                      <a:lnTo>
                        <a:pt x="63" y="285"/>
                      </a:lnTo>
                      <a:lnTo>
                        <a:pt x="56" y="261"/>
                      </a:lnTo>
                      <a:lnTo>
                        <a:pt x="44" y="205"/>
                      </a:lnTo>
                      <a:lnTo>
                        <a:pt x="41" y="140"/>
                      </a:lnTo>
                      <a:lnTo>
                        <a:pt x="43" y="68"/>
                      </a:lnTo>
                      <a:lnTo>
                        <a:pt x="50" y="0"/>
                      </a:lnTo>
                      <a:lnTo>
                        <a:pt x="12" y="44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612369" name="Freeform 17"/>
                <p:cNvSpPr>
                  <a:spLocks/>
                </p:cNvSpPr>
                <p:nvPr userDrawn="1"/>
              </p:nvSpPr>
              <p:spPr bwMode="ltGray">
                <a:xfrm rot="4200091">
                  <a:off x="124" y="1761"/>
                  <a:ext cx="33" cy="160"/>
                </a:xfrm>
                <a:custGeom>
                  <a:avLst/>
                  <a:gdLst>
                    <a:gd name="T0" fmla="*/ 0 w 47"/>
                    <a:gd name="T1" fmla="*/ 19 h 232"/>
                    <a:gd name="T2" fmla="*/ 14 w 47"/>
                    <a:gd name="T3" fmla="*/ 55 h 232"/>
                    <a:gd name="T4" fmla="*/ 22 w 47"/>
                    <a:gd name="T5" fmla="*/ 101 h 232"/>
                    <a:gd name="T6" fmla="*/ 24 w 47"/>
                    <a:gd name="T7" fmla="*/ 159 h 232"/>
                    <a:gd name="T8" fmla="*/ 19 w 47"/>
                    <a:gd name="T9" fmla="*/ 232 h 232"/>
                    <a:gd name="T10" fmla="*/ 45 w 47"/>
                    <a:gd name="T11" fmla="*/ 217 h 232"/>
                    <a:gd name="T12" fmla="*/ 47 w 47"/>
                    <a:gd name="T13" fmla="*/ 178 h 232"/>
                    <a:gd name="T14" fmla="*/ 47 w 47"/>
                    <a:gd name="T15" fmla="*/ 140 h 232"/>
                    <a:gd name="T16" fmla="*/ 45 w 47"/>
                    <a:gd name="T17" fmla="*/ 103 h 232"/>
                    <a:gd name="T18" fmla="*/ 41 w 47"/>
                    <a:gd name="T19" fmla="*/ 71 h 232"/>
                    <a:gd name="T20" fmla="*/ 36 w 47"/>
                    <a:gd name="T21" fmla="*/ 52 h 232"/>
                    <a:gd name="T22" fmla="*/ 29 w 47"/>
                    <a:gd name="T23" fmla="*/ 34 h 232"/>
                    <a:gd name="T24" fmla="*/ 22 w 47"/>
                    <a:gd name="T25" fmla="*/ 17 h 232"/>
                    <a:gd name="T26" fmla="*/ 13 w 47"/>
                    <a:gd name="T27" fmla="*/ 0 h 232"/>
                    <a:gd name="T28" fmla="*/ 0 w 47"/>
                    <a:gd name="T29" fmla="*/ 19 h 2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47" h="232">
                      <a:moveTo>
                        <a:pt x="0" y="19"/>
                      </a:moveTo>
                      <a:lnTo>
                        <a:pt x="14" y="55"/>
                      </a:lnTo>
                      <a:lnTo>
                        <a:pt x="22" y="101"/>
                      </a:lnTo>
                      <a:lnTo>
                        <a:pt x="24" y="159"/>
                      </a:lnTo>
                      <a:lnTo>
                        <a:pt x="19" y="232"/>
                      </a:lnTo>
                      <a:lnTo>
                        <a:pt x="45" y="217"/>
                      </a:lnTo>
                      <a:lnTo>
                        <a:pt x="47" y="178"/>
                      </a:lnTo>
                      <a:lnTo>
                        <a:pt x="47" y="140"/>
                      </a:lnTo>
                      <a:lnTo>
                        <a:pt x="45" y="103"/>
                      </a:lnTo>
                      <a:lnTo>
                        <a:pt x="41" y="71"/>
                      </a:lnTo>
                      <a:lnTo>
                        <a:pt x="36" y="52"/>
                      </a:lnTo>
                      <a:lnTo>
                        <a:pt x="29" y="34"/>
                      </a:lnTo>
                      <a:lnTo>
                        <a:pt x="22" y="17"/>
                      </a:lnTo>
                      <a:lnTo>
                        <a:pt x="13" y="0"/>
                      </a:lnTo>
                      <a:lnTo>
                        <a:pt x="0" y="19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612370" name="Freeform 18"/>
                <p:cNvSpPr>
                  <a:spLocks/>
                </p:cNvSpPr>
                <p:nvPr userDrawn="1"/>
              </p:nvSpPr>
              <p:spPr bwMode="ltGray">
                <a:xfrm rot="4200091">
                  <a:off x="199" y="1720"/>
                  <a:ext cx="60" cy="27"/>
                </a:xfrm>
                <a:custGeom>
                  <a:avLst/>
                  <a:gdLst>
                    <a:gd name="T0" fmla="*/ 87 w 87"/>
                    <a:gd name="T1" fmla="*/ 22 h 40"/>
                    <a:gd name="T2" fmla="*/ 77 w 87"/>
                    <a:gd name="T3" fmla="*/ 17 h 40"/>
                    <a:gd name="T4" fmla="*/ 68 w 87"/>
                    <a:gd name="T5" fmla="*/ 12 h 40"/>
                    <a:gd name="T6" fmla="*/ 58 w 87"/>
                    <a:gd name="T7" fmla="*/ 7 h 40"/>
                    <a:gd name="T8" fmla="*/ 47 w 87"/>
                    <a:gd name="T9" fmla="*/ 5 h 40"/>
                    <a:gd name="T10" fmla="*/ 37 w 87"/>
                    <a:gd name="T11" fmla="*/ 3 h 40"/>
                    <a:gd name="T12" fmla="*/ 26 w 87"/>
                    <a:gd name="T13" fmla="*/ 2 h 40"/>
                    <a:gd name="T14" fmla="*/ 13 w 87"/>
                    <a:gd name="T15" fmla="*/ 0 h 40"/>
                    <a:gd name="T16" fmla="*/ 0 w 87"/>
                    <a:gd name="T17" fmla="*/ 2 h 40"/>
                    <a:gd name="T18" fmla="*/ 6 w 87"/>
                    <a:gd name="T19" fmla="*/ 6 h 40"/>
                    <a:gd name="T20" fmla="*/ 14 w 87"/>
                    <a:gd name="T21" fmla="*/ 10 h 40"/>
                    <a:gd name="T22" fmla="*/ 22 w 87"/>
                    <a:gd name="T23" fmla="*/ 14 h 40"/>
                    <a:gd name="T24" fmla="*/ 33 w 87"/>
                    <a:gd name="T25" fmla="*/ 18 h 40"/>
                    <a:gd name="T26" fmla="*/ 42 w 87"/>
                    <a:gd name="T27" fmla="*/ 22 h 40"/>
                    <a:gd name="T28" fmla="*/ 52 w 87"/>
                    <a:gd name="T29" fmla="*/ 27 h 40"/>
                    <a:gd name="T30" fmla="*/ 64 w 87"/>
                    <a:gd name="T31" fmla="*/ 33 h 40"/>
                    <a:gd name="T32" fmla="*/ 74 w 87"/>
                    <a:gd name="T33" fmla="*/ 40 h 40"/>
                    <a:gd name="T34" fmla="*/ 87 w 87"/>
                    <a:gd name="T35" fmla="*/ 22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87" h="40">
                      <a:moveTo>
                        <a:pt x="87" y="22"/>
                      </a:moveTo>
                      <a:lnTo>
                        <a:pt x="77" y="17"/>
                      </a:lnTo>
                      <a:lnTo>
                        <a:pt x="68" y="12"/>
                      </a:lnTo>
                      <a:lnTo>
                        <a:pt x="58" y="7"/>
                      </a:lnTo>
                      <a:lnTo>
                        <a:pt x="47" y="5"/>
                      </a:lnTo>
                      <a:lnTo>
                        <a:pt x="37" y="3"/>
                      </a:lnTo>
                      <a:lnTo>
                        <a:pt x="26" y="2"/>
                      </a:lnTo>
                      <a:lnTo>
                        <a:pt x="13" y="0"/>
                      </a:lnTo>
                      <a:lnTo>
                        <a:pt x="0" y="2"/>
                      </a:lnTo>
                      <a:lnTo>
                        <a:pt x="6" y="6"/>
                      </a:lnTo>
                      <a:lnTo>
                        <a:pt x="14" y="10"/>
                      </a:lnTo>
                      <a:lnTo>
                        <a:pt x="22" y="14"/>
                      </a:lnTo>
                      <a:lnTo>
                        <a:pt x="33" y="18"/>
                      </a:lnTo>
                      <a:lnTo>
                        <a:pt x="42" y="22"/>
                      </a:lnTo>
                      <a:lnTo>
                        <a:pt x="52" y="27"/>
                      </a:lnTo>
                      <a:lnTo>
                        <a:pt x="64" y="33"/>
                      </a:lnTo>
                      <a:lnTo>
                        <a:pt x="74" y="40"/>
                      </a:lnTo>
                      <a:lnTo>
                        <a:pt x="87" y="22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</p:grpSp>
        </p:grpSp>
        <p:grpSp>
          <p:nvGrpSpPr>
            <p:cNvPr id="612371" name="Group 19"/>
            <p:cNvGrpSpPr>
              <a:grpSpLocks/>
            </p:cNvGrpSpPr>
            <p:nvPr/>
          </p:nvGrpSpPr>
          <p:grpSpPr bwMode="auto">
            <a:xfrm rot="-15351438">
              <a:off x="343" y="3854"/>
              <a:ext cx="392" cy="424"/>
              <a:chOff x="1727" y="866"/>
              <a:chExt cx="129" cy="157"/>
            </a:xfrm>
          </p:grpSpPr>
          <p:sp>
            <p:nvSpPr>
              <p:cNvPr id="612372" name="Freeform 20"/>
              <p:cNvSpPr>
                <a:spLocks/>
              </p:cNvSpPr>
              <p:nvPr userDrawn="1"/>
            </p:nvSpPr>
            <p:spPr bwMode="ltGray">
              <a:xfrm>
                <a:off x="1727" y="866"/>
                <a:ext cx="41" cy="59"/>
              </a:xfrm>
              <a:custGeom>
                <a:avLst/>
                <a:gdLst>
                  <a:gd name="T0" fmla="*/ 83 w 83"/>
                  <a:gd name="T1" fmla="*/ 28 h 117"/>
                  <a:gd name="T2" fmla="*/ 27 w 83"/>
                  <a:gd name="T3" fmla="*/ 0 h 117"/>
                  <a:gd name="T4" fmla="*/ 0 w 83"/>
                  <a:gd name="T5" fmla="*/ 117 h 117"/>
                  <a:gd name="T6" fmla="*/ 83 w 83"/>
                  <a:gd name="T7" fmla="*/ 28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3" h="117">
                    <a:moveTo>
                      <a:pt x="83" y="28"/>
                    </a:moveTo>
                    <a:lnTo>
                      <a:pt x="27" y="0"/>
                    </a:lnTo>
                    <a:lnTo>
                      <a:pt x="0" y="117"/>
                    </a:lnTo>
                    <a:lnTo>
                      <a:pt x="83" y="2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12373" name="Freeform 21"/>
              <p:cNvSpPr>
                <a:spLocks/>
              </p:cNvSpPr>
              <p:nvPr userDrawn="1"/>
            </p:nvSpPr>
            <p:spPr bwMode="ltGray">
              <a:xfrm>
                <a:off x="1786" y="894"/>
                <a:ext cx="70" cy="49"/>
              </a:xfrm>
              <a:custGeom>
                <a:avLst/>
                <a:gdLst>
                  <a:gd name="T0" fmla="*/ 0 w 140"/>
                  <a:gd name="T1" fmla="*/ 98 h 98"/>
                  <a:gd name="T2" fmla="*/ 118 w 140"/>
                  <a:gd name="T3" fmla="*/ 0 h 98"/>
                  <a:gd name="T4" fmla="*/ 140 w 140"/>
                  <a:gd name="T5" fmla="*/ 49 h 98"/>
                  <a:gd name="T6" fmla="*/ 0 w 140"/>
                  <a:gd name="T7" fmla="*/ 98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0" h="98">
                    <a:moveTo>
                      <a:pt x="0" y="98"/>
                    </a:moveTo>
                    <a:lnTo>
                      <a:pt x="118" y="0"/>
                    </a:lnTo>
                    <a:lnTo>
                      <a:pt x="140" y="49"/>
                    </a:lnTo>
                    <a:lnTo>
                      <a:pt x="0" y="9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12374" name="Freeform 22"/>
              <p:cNvSpPr>
                <a:spLocks/>
              </p:cNvSpPr>
              <p:nvPr userDrawn="1"/>
            </p:nvSpPr>
            <p:spPr bwMode="ltGray">
              <a:xfrm>
                <a:off x="1772" y="998"/>
                <a:ext cx="73" cy="25"/>
              </a:xfrm>
              <a:custGeom>
                <a:avLst/>
                <a:gdLst>
                  <a:gd name="T0" fmla="*/ 0 w 145"/>
                  <a:gd name="T1" fmla="*/ 7 h 49"/>
                  <a:gd name="T2" fmla="*/ 145 w 145"/>
                  <a:gd name="T3" fmla="*/ 0 h 49"/>
                  <a:gd name="T4" fmla="*/ 131 w 145"/>
                  <a:gd name="T5" fmla="*/ 49 h 49"/>
                  <a:gd name="T6" fmla="*/ 0 w 145"/>
                  <a:gd name="T7" fmla="*/ 7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5" h="49">
                    <a:moveTo>
                      <a:pt x="0" y="7"/>
                    </a:moveTo>
                    <a:lnTo>
                      <a:pt x="145" y="0"/>
                    </a:lnTo>
                    <a:lnTo>
                      <a:pt x="131" y="49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612375" name="Group 23"/>
            <p:cNvGrpSpPr>
              <a:grpSpLocks/>
            </p:cNvGrpSpPr>
            <p:nvPr/>
          </p:nvGrpSpPr>
          <p:grpSpPr bwMode="auto">
            <a:xfrm rot="5003157">
              <a:off x="249" y="1102"/>
              <a:ext cx="412" cy="500"/>
              <a:chOff x="1727" y="866"/>
              <a:chExt cx="129" cy="157"/>
            </a:xfrm>
          </p:grpSpPr>
          <p:sp>
            <p:nvSpPr>
              <p:cNvPr id="612376" name="Freeform 24"/>
              <p:cNvSpPr>
                <a:spLocks/>
              </p:cNvSpPr>
              <p:nvPr userDrawn="1"/>
            </p:nvSpPr>
            <p:spPr bwMode="ltGray">
              <a:xfrm>
                <a:off x="1727" y="866"/>
                <a:ext cx="41" cy="59"/>
              </a:xfrm>
              <a:custGeom>
                <a:avLst/>
                <a:gdLst>
                  <a:gd name="T0" fmla="*/ 83 w 83"/>
                  <a:gd name="T1" fmla="*/ 28 h 117"/>
                  <a:gd name="T2" fmla="*/ 27 w 83"/>
                  <a:gd name="T3" fmla="*/ 0 h 117"/>
                  <a:gd name="T4" fmla="*/ 0 w 83"/>
                  <a:gd name="T5" fmla="*/ 117 h 117"/>
                  <a:gd name="T6" fmla="*/ 83 w 83"/>
                  <a:gd name="T7" fmla="*/ 28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3" h="117">
                    <a:moveTo>
                      <a:pt x="83" y="28"/>
                    </a:moveTo>
                    <a:lnTo>
                      <a:pt x="27" y="0"/>
                    </a:lnTo>
                    <a:lnTo>
                      <a:pt x="0" y="117"/>
                    </a:lnTo>
                    <a:lnTo>
                      <a:pt x="83" y="2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12377" name="Freeform 25"/>
              <p:cNvSpPr>
                <a:spLocks/>
              </p:cNvSpPr>
              <p:nvPr userDrawn="1"/>
            </p:nvSpPr>
            <p:spPr bwMode="ltGray">
              <a:xfrm>
                <a:off x="1786" y="894"/>
                <a:ext cx="70" cy="49"/>
              </a:xfrm>
              <a:custGeom>
                <a:avLst/>
                <a:gdLst>
                  <a:gd name="T0" fmla="*/ 0 w 140"/>
                  <a:gd name="T1" fmla="*/ 98 h 98"/>
                  <a:gd name="T2" fmla="*/ 118 w 140"/>
                  <a:gd name="T3" fmla="*/ 0 h 98"/>
                  <a:gd name="T4" fmla="*/ 140 w 140"/>
                  <a:gd name="T5" fmla="*/ 49 h 98"/>
                  <a:gd name="T6" fmla="*/ 0 w 140"/>
                  <a:gd name="T7" fmla="*/ 98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0" h="98">
                    <a:moveTo>
                      <a:pt x="0" y="98"/>
                    </a:moveTo>
                    <a:lnTo>
                      <a:pt x="118" y="0"/>
                    </a:lnTo>
                    <a:lnTo>
                      <a:pt x="140" y="49"/>
                    </a:lnTo>
                    <a:lnTo>
                      <a:pt x="0" y="9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12378" name="Freeform 26"/>
              <p:cNvSpPr>
                <a:spLocks/>
              </p:cNvSpPr>
              <p:nvPr userDrawn="1"/>
            </p:nvSpPr>
            <p:spPr bwMode="ltGray">
              <a:xfrm>
                <a:off x="1772" y="998"/>
                <a:ext cx="73" cy="25"/>
              </a:xfrm>
              <a:custGeom>
                <a:avLst/>
                <a:gdLst>
                  <a:gd name="T0" fmla="*/ 0 w 145"/>
                  <a:gd name="T1" fmla="*/ 7 h 49"/>
                  <a:gd name="T2" fmla="*/ 145 w 145"/>
                  <a:gd name="T3" fmla="*/ 0 h 49"/>
                  <a:gd name="T4" fmla="*/ 131 w 145"/>
                  <a:gd name="T5" fmla="*/ 49 h 49"/>
                  <a:gd name="T6" fmla="*/ 0 w 145"/>
                  <a:gd name="T7" fmla="*/ 7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5" h="49">
                    <a:moveTo>
                      <a:pt x="0" y="7"/>
                    </a:moveTo>
                    <a:lnTo>
                      <a:pt x="145" y="0"/>
                    </a:lnTo>
                    <a:lnTo>
                      <a:pt x="131" y="49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612379" name="Group 27"/>
            <p:cNvGrpSpPr>
              <a:grpSpLocks/>
            </p:cNvGrpSpPr>
            <p:nvPr/>
          </p:nvGrpSpPr>
          <p:grpSpPr bwMode="auto">
            <a:xfrm>
              <a:off x="815" y="0"/>
              <a:ext cx="345" cy="367"/>
              <a:chOff x="1727" y="866"/>
              <a:chExt cx="129" cy="157"/>
            </a:xfrm>
          </p:grpSpPr>
          <p:sp>
            <p:nvSpPr>
              <p:cNvPr id="612380" name="Freeform 28"/>
              <p:cNvSpPr>
                <a:spLocks/>
              </p:cNvSpPr>
              <p:nvPr userDrawn="1"/>
            </p:nvSpPr>
            <p:spPr bwMode="ltGray">
              <a:xfrm>
                <a:off x="1727" y="866"/>
                <a:ext cx="41" cy="59"/>
              </a:xfrm>
              <a:custGeom>
                <a:avLst/>
                <a:gdLst>
                  <a:gd name="T0" fmla="*/ 83 w 83"/>
                  <a:gd name="T1" fmla="*/ 28 h 117"/>
                  <a:gd name="T2" fmla="*/ 27 w 83"/>
                  <a:gd name="T3" fmla="*/ 0 h 117"/>
                  <a:gd name="T4" fmla="*/ 0 w 83"/>
                  <a:gd name="T5" fmla="*/ 117 h 117"/>
                  <a:gd name="T6" fmla="*/ 83 w 83"/>
                  <a:gd name="T7" fmla="*/ 28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3" h="117">
                    <a:moveTo>
                      <a:pt x="83" y="28"/>
                    </a:moveTo>
                    <a:lnTo>
                      <a:pt x="27" y="0"/>
                    </a:lnTo>
                    <a:lnTo>
                      <a:pt x="0" y="117"/>
                    </a:lnTo>
                    <a:lnTo>
                      <a:pt x="83" y="2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12381" name="Freeform 29"/>
              <p:cNvSpPr>
                <a:spLocks/>
              </p:cNvSpPr>
              <p:nvPr userDrawn="1"/>
            </p:nvSpPr>
            <p:spPr bwMode="ltGray">
              <a:xfrm>
                <a:off x="1786" y="894"/>
                <a:ext cx="70" cy="49"/>
              </a:xfrm>
              <a:custGeom>
                <a:avLst/>
                <a:gdLst>
                  <a:gd name="T0" fmla="*/ 0 w 140"/>
                  <a:gd name="T1" fmla="*/ 98 h 98"/>
                  <a:gd name="T2" fmla="*/ 118 w 140"/>
                  <a:gd name="T3" fmla="*/ 0 h 98"/>
                  <a:gd name="T4" fmla="*/ 140 w 140"/>
                  <a:gd name="T5" fmla="*/ 49 h 98"/>
                  <a:gd name="T6" fmla="*/ 0 w 140"/>
                  <a:gd name="T7" fmla="*/ 98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0" h="98">
                    <a:moveTo>
                      <a:pt x="0" y="98"/>
                    </a:moveTo>
                    <a:lnTo>
                      <a:pt x="118" y="0"/>
                    </a:lnTo>
                    <a:lnTo>
                      <a:pt x="140" y="49"/>
                    </a:lnTo>
                    <a:lnTo>
                      <a:pt x="0" y="9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12382" name="Freeform 30"/>
              <p:cNvSpPr>
                <a:spLocks/>
              </p:cNvSpPr>
              <p:nvPr userDrawn="1"/>
            </p:nvSpPr>
            <p:spPr bwMode="ltGray">
              <a:xfrm>
                <a:off x="1772" y="998"/>
                <a:ext cx="73" cy="25"/>
              </a:xfrm>
              <a:custGeom>
                <a:avLst/>
                <a:gdLst>
                  <a:gd name="T0" fmla="*/ 0 w 145"/>
                  <a:gd name="T1" fmla="*/ 7 h 49"/>
                  <a:gd name="T2" fmla="*/ 145 w 145"/>
                  <a:gd name="T3" fmla="*/ 0 h 49"/>
                  <a:gd name="T4" fmla="*/ 131 w 145"/>
                  <a:gd name="T5" fmla="*/ 49 h 49"/>
                  <a:gd name="T6" fmla="*/ 0 w 145"/>
                  <a:gd name="T7" fmla="*/ 7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5" h="49">
                    <a:moveTo>
                      <a:pt x="0" y="7"/>
                    </a:moveTo>
                    <a:lnTo>
                      <a:pt x="145" y="0"/>
                    </a:lnTo>
                    <a:lnTo>
                      <a:pt x="131" y="49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612383" name="Freeform 31"/>
            <p:cNvSpPr>
              <a:spLocks/>
            </p:cNvSpPr>
            <p:nvPr/>
          </p:nvSpPr>
          <p:spPr bwMode="ltGray">
            <a:xfrm>
              <a:off x="87" y="94"/>
              <a:ext cx="699" cy="756"/>
            </a:xfrm>
            <a:custGeom>
              <a:avLst/>
              <a:gdLst>
                <a:gd name="T0" fmla="*/ 1 w 699"/>
                <a:gd name="T1" fmla="*/ 392 h 756"/>
                <a:gd name="T2" fmla="*/ 3 w 699"/>
                <a:gd name="T3" fmla="*/ 252 h 756"/>
                <a:gd name="T4" fmla="*/ 21 w 699"/>
                <a:gd name="T5" fmla="*/ 210 h 756"/>
                <a:gd name="T6" fmla="*/ 29 w 699"/>
                <a:gd name="T7" fmla="*/ 182 h 756"/>
                <a:gd name="T8" fmla="*/ 39 w 699"/>
                <a:gd name="T9" fmla="*/ 154 h 756"/>
                <a:gd name="T10" fmla="*/ 51 w 699"/>
                <a:gd name="T11" fmla="*/ 138 h 756"/>
                <a:gd name="T12" fmla="*/ 111 w 699"/>
                <a:gd name="T13" fmla="*/ 74 h 756"/>
                <a:gd name="T14" fmla="*/ 169 w 699"/>
                <a:gd name="T15" fmla="*/ 30 h 756"/>
                <a:gd name="T16" fmla="*/ 225 w 699"/>
                <a:gd name="T17" fmla="*/ 10 h 756"/>
                <a:gd name="T18" fmla="*/ 249 w 699"/>
                <a:gd name="T19" fmla="*/ 4 h 756"/>
                <a:gd name="T20" fmla="*/ 265 w 699"/>
                <a:gd name="T21" fmla="*/ 0 h 756"/>
                <a:gd name="T22" fmla="*/ 357 w 699"/>
                <a:gd name="T23" fmla="*/ 2 h 756"/>
                <a:gd name="T24" fmla="*/ 385 w 699"/>
                <a:gd name="T25" fmla="*/ 6 h 756"/>
                <a:gd name="T26" fmla="*/ 489 w 699"/>
                <a:gd name="T27" fmla="*/ 40 h 756"/>
                <a:gd name="T28" fmla="*/ 619 w 699"/>
                <a:gd name="T29" fmla="*/ 128 h 756"/>
                <a:gd name="T30" fmla="*/ 653 w 699"/>
                <a:gd name="T31" fmla="*/ 178 h 756"/>
                <a:gd name="T32" fmla="*/ 693 w 699"/>
                <a:gd name="T33" fmla="*/ 322 h 756"/>
                <a:gd name="T34" fmla="*/ 687 w 699"/>
                <a:gd name="T35" fmla="*/ 434 h 756"/>
                <a:gd name="T36" fmla="*/ 665 w 699"/>
                <a:gd name="T37" fmla="*/ 538 h 756"/>
                <a:gd name="T38" fmla="*/ 639 w 699"/>
                <a:gd name="T39" fmla="*/ 564 h 756"/>
                <a:gd name="T40" fmla="*/ 631 w 699"/>
                <a:gd name="T41" fmla="*/ 580 h 756"/>
                <a:gd name="T42" fmla="*/ 607 w 699"/>
                <a:gd name="T43" fmla="*/ 588 h 756"/>
                <a:gd name="T44" fmla="*/ 473 w 699"/>
                <a:gd name="T45" fmla="*/ 664 h 756"/>
                <a:gd name="T46" fmla="*/ 449 w 699"/>
                <a:gd name="T47" fmla="*/ 678 h 756"/>
                <a:gd name="T48" fmla="*/ 405 w 699"/>
                <a:gd name="T49" fmla="*/ 684 h 756"/>
                <a:gd name="T50" fmla="*/ 375 w 699"/>
                <a:gd name="T51" fmla="*/ 690 h 756"/>
                <a:gd name="T52" fmla="*/ 267 w 699"/>
                <a:gd name="T53" fmla="*/ 684 h 756"/>
                <a:gd name="T54" fmla="*/ 259 w 699"/>
                <a:gd name="T55" fmla="*/ 722 h 756"/>
                <a:gd name="T56" fmla="*/ 241 w 699"/>
                <a:gd name="T57" fmla="*/ 756 h 756"/>
                <a:gd name="T58" fmla="*/ 185 w 699"/>
                <a:gd name="T59" fmla="*/ 728 h 756"/>
                <a:gd name="T60" fmla="*/ 163 w 699"/>
                <a:gd name="T61" fmla="*/ 720 h 756"/>
                <a:gd name="T62" fmla="*/ 151 w 699"/>
                <a:gd name="T63" fmla="*/ 716 h 756"/>
                <a:gd name="T64" fmla="*/ 195 w 699"/>
                <a:gd name="T65" fmla="*/ 674 h 756"/>
                <a:gd name="T66" fmla="*/ 211 w 699"/>
                <a:gd name="T67" fmla="*/ 644 h 756"/>
                <a:gd name="T68" fmla="*/ 209 w 699"/>
                <a:gd name="T69" fmla="*/ 626 h 756"/>
                <a:gd name="T70" fmla="*/ 195 w 699"/>
                <a:gd name="T71" fmla="*/ 620 h 756"/>
                <a:gd name="T72" fmla="*/ 165 w 699"/>
                <a:gd name="T73" fmla="*/ 596 h 756"/>
                <a:gd name="T74" fmla="*/ 99 w 699"/>
                <a:gd name="T75" fmla="*/ 534 h 756"/>
                <a:gd name="T76" fmla="*/ 61 w 699"/>
                <a:gd name="T77" fmla="*/ 506 h 756"/>
                <a:gd name="T78" fmla="*/ 23 w 699"/>
                <a:gd name="T79" fmla="*/ 470 h 756"/>
                <a:gd name="T80" fmla="*/ 7 w 699"/>
                <a:gd name="T81" fmla="*/ 434 h 756"/>
                <a:gd name="T82" fmla="*/ 5 w 699"/>
                <a:gd name="T83" fmla="*/ 396 h 756"/>
                <a:gd name="T84" fmla="*/ 1 w 699"/>
                <a:gd name="T85" fmla="*/ 392 h 7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699" h="756">
                  <a:moveTo>
                    <a:pt x="1" y="392"/>
                  </a:moveTo>
                  <a:cubicBezTo>
                    <a:pt x="2" y="345"/>
                    <a:pt x="2" y="299"/>
                    <a:pt x="3" y="252"/>
                  </a:cubicBezTo>
                  <a:cubicBezTo>
                    <a:pt x="3" y="238"/>
                    <a:pt x="16" y="224"/>
                    <a:pt x="21" y="210"/>
                  </a:cubicBezTo>
                  <a:cubicBezTo>
                    <a:pt x="24" y="202"/>
                    <a:pt x="29" y="182"/>
                    <a:pt x="29" y="182"/>
                  </a:cubicBezTo>
                  <a:cubicBezTo>
                    <a:pt x="32" y="173"/>
                    <a:pt x="34" y="163"/>
                    <a:pt x="39" y="154"/>
                  </a:cubicBezTo>
                  <a:cubicBezTo>
                    <a:pt x="42" y="148"/>
                    <a:pt x="51" y="138"/>
                    <a:pt x="51" y="138"/>
                  </a:cubicBezTo>
                  <a:cubicBezTo>
                    <a:pt x="58" y="116"/>
                    <a:pt x="88" y="82"/>
                    <a:pt x="111" y="74"/>
                  </a:cubicBezTo>
                  <a:cubicBezTo>
                    <a:pt x="128" y="61"/>
                    <a:pt x="149" y="37"/>
                    <a:pt x="169" y="30"/>
                  </a:cubicBezTo>
                  <a:cubicBezTo>
                    <a:pt x="182" y="17"/>
                    <a:pt x="207" y="15"/>
                    <a:pt x="225" y="10"/>
                  </a:cubicBezTo>
                  <a:cubicBezTo>
                    <a:pt x="233" y="8"/>
                    <a:pt x="241" y="6"/>
                    <a:pt x="249" y="4"/>
                  </a:cubicBezTo>
                  <a:cubicBezTo>
                    <a:pt x="254" y="3"/>
                    <a:pt x="265" y="0"/>
                    <a:pt x="265" y="0"/>
                  </a:cubicBezTo>
                  <a:cubicBezTo>
                    <a:pt x="296" y="1"/>
                    <a:pt x="326" y="0"/>
                    <a:pt x="357" y="2"/>
                  </a:cubicBezTo>
                  <a:cubicBezTo>
                    <a:pt x="366" y="2"/>
                    <a:pt x="385" y="6"/>
                    <a:pt x="385" y="6"/>
                  </a:cubicBezTo>
                  <a:cubicBezTo>
                    <a:pt x="417" y="17"/>
                    <a:pt x="463" y="14"/>
                    <a:pt x="489" y="40"/>
                  </a:cubicBezTo>
                  <a:cubicBezTo>
                    <a:pt x="528" y="60"/>
                    <a:pt x="592" y="105"/>
                    <a:pt x="619" y="128"/>
                  </a:cubicBezTo>
                  <a:cubicBezTo>
                    <a:pt x="635" y="134"/>
                    <a:pt x="643" y="164"/>
                    <a:pt x="653" y="178"/>
                  </a:cubicBezTo>
                  <a:cubicBezTo>
                    <a:pt x="667" y="234"/>
                    <a:pt x="687" y="265"/>
                    <a:pt x="693" y="322"/>
                  </a:cubicBezTo>
                  <a:cubicBezTo>
                    <a:pt x="699" y="365"/>
                    <a:pt x="692" y="398"/>
                    <a:pt x="687" y="434"/>
                  </a:cubicBezTo>
                  <a:cubicBezTo>
                    <a:pt x="686" y="469"/>
                    <a:pt x="691" y="510"/>
                    <a:pt x="665" y="538"/>
                  </a:cubicBezTo>
                  <a:cubicBezTo>
                    <a:pt x="657" y="547"/>
                    <a:pt x="644" y="553"/>
                    <a:pt x="639" y="564"/>
                  </a:cubicBezTo>
                  <a:cubicBezTo>
                    <a:pt x="636" y="569"/>
                    <a:pt x="636" y="576"/>
                    <a:pt x="631" y="580"/>
                  </a:cubicBezTo>
                  <a:cubicBezTo>
                    <a:pt x="624" y="585"/>
                    <a:pt x="607" y="588"/>
                    <a:pt x="607" y="588"/>
                  </a:cubicBezTo>
                  <a:cubicBezTo>
                    <a:pt x="581" y="602"/>
                    <a:pt x="499" y="649"/>
                    <a:pt x="473" y="664"/>
                  </a:cubicBezTo>
                  <a:cubicBezTo>
                    <a:pt x="465" y="666"/>
                    <a:pt x="449" y="678"/>
                    <a:pt x="449" y="678"/>
                  </a:cubicBezTo>
                  <a:cubicBezTo>
                    <a:pt x="438" y="685"/>
                    <a:pt x="417" y="679"/>
                    <a:pt x="405" y="684"/>
                  </a:cubicBezTo>
                  <a:cubicBezTo>
                    <a:pt x="396" y="687"/>
                    <a:pt x="385" y="688"/>
                    <a:pt x="375" y="690"/>
                  </a:cubicBezTo>
                  <a:cubicBezTo>
                    <a:pt x="328" y="689"/>
                    <a:pt x="307" y="687"/>
                    <a:pt x="267" y="684"/>
                  </a:cubicBezTo>
                  <a:cubicBezTo>
                    <a:pt x="249" y="690"/>
                    <a:pt x="264" y="683"/>
                    <a:pt x="259" y="722"/>
                  </a:cubicBezTo>
                  <a:cubicBezTo>
                    <a:pt x="258" y="733"/>
                    <a:pt x="250" y="750"/>
                    <a:pt x="241" y="756"/>
                  </a:cubicBezTo>
                  <a:cubicBezTo>
                    <a:pt x="218" y="752"/>
                    <a:pt x="207" y="735"/>
                    <a:pt x="185" y="728"/>
                  </a:cubicBezTo>
                  <a:cubicBezTo>
                    <a:pt x="176" y="725"/>
                    <a:pt x="171" y="724"/>
                    <a:pt x="163" y="720"/>
                  </a:cubicBezTo>
                  <a:cubicBezTo>
                    <a:pt x="159" y="718"/>
                    <a:pt x="151" y="716"/>
                    <a:pt x="151" y="716"/>
                  </a:cubicBezTo>
                  <a:cubicBezTo>
                    <a:pt x="157" y="695"/>
                    <a:pt x="180" y="689"/>
                    <a:pt x="195" y="674"/>
                  </a:cubicBezTo>
                  <a:cubicBezTo>
                    <a:pt x="198" y="665"/>
                    <a:pt x="205" y="652"/>
                    <a:pt x="211" y="644"/>
                  </a:cubicBezTo>
                  <a:cubicBezTo>
                    <a:pt x="210" y="638"/>
                    <a:pt x="212" y="631"/>
                    <a:pt x="209" y="626"/>
                  </a:cubicBezTo>
                  <a:cubicBezTo>
                    <a:pt x="207" y="621"/>
                    <a:pt x="199" y="623"/>
                    <a:pt x="195" y="620"/>
                  </a:cubicBezTo>
                  <a:cubicBezTo>
                    <a:pt x="185" y="612"/>
                    <a:pt x="173" y="606"/>
                    <a:pt x="165" y="596"/>
                  </a:cubicBezTo>
                  <a:cubicBezTo>
                    <a:pt x="146" y="573"/>
                    <a:pt x="123" y="552"/>
                    <a:pt x="99" y="534"/>
                  </a:cubicBezTo>
                  <a:cubicBezTo>
                    <a:pt x="87" y="525"/>
                    <a:pt x="72" y="517"/>
                    <a:pt x="61" y="506"/>
                  </a:cubicBezTo>
                  <a:cubicBezTo>
                    <a:pt x="49" y="494"/>
                    <a:pt x="37" y="480"/>
                    <a:pt x="23" y="470"/>
                  </a:cubicBezTo>
                  <a:cubicBezTo>
                    <a:pt x="13" y="456"/>
                    <a:pt x="10" y="451"/>
                    <a:pt x="7" y="434"/>
                  </a:cubicBezTo>
                  <a:cubicBezTo>
                    <a:pt x="6" y="421"/>
                    <a:pt x="7" y="408"/>
                    <a:pt x="5" y="396"/>
                  </a:cubicBezTo>
                  <a:cubicBezTo>
                    <a:pt x="5" y="394"/>
                    <a:pt x="0" y="391"/>
                    <a:pt x="1" y="392"/>
                  </a:cubicBezTo>
                  <a:close/>
                </a:path>
              </a:pathLst>
            </a:custGeom>
            <a:solidFill>
              <a:schemeClr val="accent1">
                <a:alpha val="5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612384" name="Freeform 32"/>
            <p:cNvSpPr>
              <a:spLocks/>
            </p:cNvSpPr>
            <p:nvPr/>
          </p:nvSpPr>
          <p:spPr bwMode="ltGray">
            <a:xfrm rot="828663">
              <a:off x="242" y="3404"/>
              <a:ext cx="132" cy="167"/>
            </a:xfrm>
            <a:custGeom>
              <a:avLst/>
              <a:gdLst>
                <a:gd name="T0" fmla="*/ 0 w 109"/>
                <a:gd name="T1" fmla="*/ 0 h 156"/>
                <a:gd name="T2" fmla="*/ 5 w 109"/>
                <a:gd name="T3" fmla="*/ 1 h 156"/>
                <a:gd name="T4" fmla="*/ 18 w 109"/>
                <a:gd name="T5" fmla="*/ 5 h 156"/>
                <a:gd name="T6" fmla="*/ 37 w 109"/>
                <a:gd name="T7" fmla="*/ 12 h 156"/>
                <a:gd name="T8" fmla="*/ 58 w 109"/>
                <a:gd name="T9" fmla="*/ 24 h 156"/>
                <a:gd name="T10" fmla="*/ 78 w 109"/>
                <a:gd name="T11" fmla="*/ 44 h 156"/>
                <a:gd name="T12" fmla="*/ 96 w 109"/>
                <a:gd name="T13" fmla="*/ 71 h 156"/>
                <a:gd name="T14" fmla="*/ 107 w 109"/>
                <a:gd name="T15" fmla="*/ 108 h 156"/>
                <a:gd name="T16" fmla="*/ 109 w 109"/>
                <a:gd name="T17" fmla="*/ 156 h 156"/>
                <a:gd name="T18" fmla="*/ 105 w 109"/>
                <a:gd name="T19" fmla="*/ 156 h 156"/>
                <a:gd name="T20" fmla="*/ 99 w 109"/>
                <a:gd name="T21" fmla="*/ 156 h 156"/>
                <a:gd name="T22" fmla="*/ 93 w 109"/>
                <a:gd name="T23" fmla="*/ 156 h 156"/>
                <a:gd name="T24" fmla="*/ 87 w 109"/>
                <a:gd name="T25" fmla="*/ 154 h 156"/>
                <a:gd name="T26" fmla="*/ 81 w 109"/>
                <a:gd name="T27" fmla="*/ 153 h 156"/>
                <a:gd name="T28" fmla="*/ 74 w 109"/>
                <a:gd name="T29" fmla="*/ 150 h 156"/>
                <a:gd name="T30" fmla="*/ 66 w 109"/>
                <a:gd name="T31" fmla="*/ 145 h 156"/>
                <a:gd name="T32" fmla="*/ 58 w 109"/>
                <a:gd name="T33" fmla="*/ 139 h 156"/>
                <a:gd name="T34" fmla="*/ 53 w 109"/>
                <a:gd name="T35" fmla="*/ 126 h 156"/>
                <a:gd name="T36" fmla="*/ 53 w 109"/>
                <a:gd name="T37" fmla="*/ 111 h 156"/>
                <a:gd name="T38" fmla="*/ 56 w 109"/>
                <a:gd name="T39" fmla="*/ 96 h 156"/>
                <a:gd name="T40" fmla="*/ 59 w 109"/>
                <a:gd name="T41" fmla="*/ 80 h 156"/>
                <a:gd name="T42" fmla="*/ 56 w 109"/>
                <a:gd name="T43" fmla="*/ 62 h 156"/>
                <a:gd name="T44" fmla="*/ 48 w 109"/>
                <a:gd name="T45" fmla="*/ 43 h 156"/>
                <a:gd name="T46" fmla="*/ 31 w 109"/>
                <a:gd name="T47" fmla="*/ 23 h 156"/>
                <a:gd name="T48" fmla="*/ 0 w 109"/>
                <a:gd name="T49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09" h="156">
                  <a:moveTo>
                    <a:pt x="0" y="0"/>
                  </a:moveTo>
                  <a:lnTo>
                    <a:pt x="5" y="1"/>
                  </a:lnTo>
                  <a:lnTo>
                    <a:pt x="18" y="5"/>
                  </a:lnTo>
                  <a:lnTo>
                    <a:pt x="37" y="12"/>
                  </a:lnTo>
                  <a:lnTo>
                    <a:pt x="58" y="24"/>
                  </a:lnTo>
                  <a:lnTo>
                    <a:pt x="78" y="44"/>
                  </a:lnTo>
                  <a:lnTo>
                    <a:pt x="96" y="71"/>
                  </a:lnTo>
                  <a:lnTo>
                    <a:pt x="107" y="108"/>
                  </a:lnTo>
                  <a:lnTo>
                    <a:pt x="109" y="156"/>
                  </a:lnTo>
                  <a:lnTo>
                    <a:pt x="105" y="156"/>
                  </a:lnTo>
                  <a:lnTo>
                    <a:pt x="99" y="156"/>
                  </a:lnTo>
                  <a:lnTo>
                    <a:pt x="93" y="156"/>
                  </a:lnTo>
                  <a:lnTo>
                    <a:pt x="87" y="154"/>
                  </a:lnTo>
                  <a:lnTo>
                    <a:pt x="81" y="153"/>
                  </a:lnTo>
                  <a:lnTo>
                    <a:pt x="74" y="150"/>
                  </a:lnTo>
                  <a:lnTo>
                    <a:pt x="66" y="145"/>
                  </a:lnTo>
                  <a:lnTo>
                    <a:pt x="58" y="139"/>
                  </a:lnTo>
                  <a:lnTo>
                    <a:pt x="53" y="126"/>
                  </a:lnTo>
                  <a:lnTo>
                    <a:pt x="53" y="111"/>
                  </a:lnTo>
                  <a:lnTo>
                    <a:pt x="56" y="96"/>
                  </a:lnTo>
                  <a:lnTo>
                    <a:pt x="59" y="80"/>
                  </a:lnTo>
                  <a:lnTo>
                    <a:pt x="56" y="62"/>
                  </a:lnTo>
                  <a:lnTo>
                    <a:pt x="48" y="43"/>
                  </a:lnTo>
                  <a:lnTo>
                    <a:pt x="31" y="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612385" name="Freeform 33"/>
            <p:cNvSpPr>
              <a:spLocks/>
            </p:cNvSpPr>
            <p:nvPr/>
          </p:nvSpPr>
          <p:spPr bwMode="ltGray">
            <a:xfrm rot="828663">
              <a:off x="266" y="3592"/>
              <a:ext cx="66" cy="43"/>
            </a:xfrm>
            <a:custGeom>
              <a:avLst/>
              <a:gdLst>
                <a:gd name="T0" fmla="*/ 0 w 54"/>
                <a:gd name="T1" fmla="*/ 0 h 40"/>
                <a:gd name="T2" fmla="*/ 1 w 54"/>
                <a:gd name="T3" fmla="*/ 1 h 40"/>
                <a:gd name="T4" fmla="*/ 6 w 54"/>
                <a:gd name="T5" fmla="*/ 3 h 40"/>
                <a:gd name="T6" fmla="*/ 13 w 54"/>
                <a:gd name="T7" fmla="*/ 8 h 40"/>
                <a:gd name="T8" fmla="*/ 21 w 54"/>
                <a:gd name="T9" fmla="*/ 12 h 40"/>
                <a:gd name="T10" fmla="*/ 29 w 54"/>
                <a:gd name="T11" fmla="*/ 15 h 40"/>
                <a:gd name="T12" fmla="*/ 38 w 54"/>
                <a:gd name="T13" fmla="*/ 17 h 40"/>
                <a:gd name="T14" fmla="*/ 46 w 54"/>
                <a:gd name="T15" fmla="*/ 18 h 40"/>
                <a:gd name="T16" fmla="*/ 54 w 54"/>
                <a:gd name="T17" fmla="*/ 16 h 40"/>
                <a:gd name="T18" fmla="*/ 53 w 54"/>
                <a:gd name="T19" fmla="*/ 25 h 40"/>
                <a:gd name="T20" fmla="*/ 50 w 54"/>
                <a:gd name="T21" fmla="*/ 33 h 40"/>
                <a:gd name="T22" fmla="*/ 44 w 54"/>
                <a:gd name="T23" fmla="*/ 38 h 40"/>
                <a:gd name="T24" fmla="*/ 37 w 54"/>
                <a:gd name="T25" fmla="*/ 40 h 40"/>
                <a:gd name="T26" fmla="*/ 28 w 54"/>
                <a:gd name="T27" fmla="*/ 39 h 40"/>
                <a:gd name="T28" fmla="*/ 19 w 54"/>
                <a:gd name="T29" fmla="*/ 32 h 40"/>
                <a:gd name="T30" fmla="*/ 10 w 54"/>
                <a:gd name="T31" fmla="*/ 20 h 40"/>
                <a:gd name="T32" fmla="*/ 0 w 54"/>
                <a:gd name="T33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4" h="40">
                  <a:moveTo>
                    <a:pt x="0" y="0"/>
                  </a:moveTo>
                  <a:lnTo>
                    <a:pt x="1" y="1"/>
                  </a:lnTo>
                  <a:lnTo>
                    <a:pt x="6" y="3"/>
                  </a:lnTo>
                  <a:lnTo>
                    <a:pt x="13" y="8"/>
                  </a:lnTo>
                  <a:lnTo>
                    <a:pt x="21" y="12"/>
                  </a:lnTo>
                  <a:lnTo>
                    <a:pt x="29" y="15"/>
                  </a:lnTo>
                  <a:lnTo>
                    <a:pt x="38" y="17"/>
                  </a:lnTo>
                  <a:lnTo>
                    <a:pt x="46" y="18"/>
                  </a:lnTo>
                  <a:lnTo>
                    <a:pt x="54" y="16"/>
                  </a:lnTo>
                  <a:lnTo>
                    <a:pt x="53" y="25"/>
                  </a:lnTo>
                  <a:lnTo>
                    <a:pt x="50" y="33"/>
                  </a:lnTo>
                  <a:lnTo>
                    <a:pt x="44" y="38"/>
                  </a:lnTo>
                  <a:lnTo>
                    <a:pt x="37" y="40"/>
                  </a:lnTo>
                  <a:lnTo>
                    <a:pt x="28" y="39"/>
                  </a:lnTo>
                  <a:lnTo>
                    <a:pt x="19" y="32"/>
                  </a:lnTo>
                  <a:lnTo>
                    <a:pt x="10" y="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612386" name="Freeform 34"/>
            <p:cNvSpPr>
              <a:spLocks/>
            </p:cNvSpPr>
            <p:nvPr/>
          </p:nvSpPr>
          <p:spPr bwMode="ltGray">
            <a:xfrm>
              <a:off x="11" y="4110"/>
              <a:ext cx="118" cy="209"/>
            </a:xfrm>
            <a:custGeom>
              <a:avLst/>
              <a:gdLst>
                <a:gd name="T0" fmla="*/ 0 w 118"/>
                <a:gd name="T1" fmla="*/ 0 h 209"/>
                <a:gd name="T2" fmla="*/ 6 w 118"/>
                <a:gd name="T3" fmla="*/ 8 h 209"/>
                <a:gd name="T4" fmla="*/ 15 w 118"/>
                <a:gd name="T5" fmla="*/ 19 h 209"/>
                <a:gd name="T6" fmla="*/ 26 w 118"/>
                <a:gd name="T7" fmla="*/ 33 h 209"/>
                <a:gd name="T8" fmla="*/ 38 w 118"/>
                <a:gd name="T9" fmla="*/ 51 h 209"/>
                <a:gd name="T10" fmla="*/ 54 w 118"/>
                <a:gd name="T11" fmla="*/ 72 h 209"/>
                <a:gd name="T12" fmla="*/ 67 w 118"/>
                <a:gd name="T13" fmla="*/ 94 h 209"/>
                <a:gd name="T14" fmla="*/ 79 w 118"/>
                <a:gd name="T15" fmla="*/ 119 h 209"/>
                <a:gd name="T16" fmla="*/ 87 w 118"/>
                <a:gd name="T17" fmla="*/ 146 h 209"/>
                <a:gd name="T18" fmla="*/ 94 w 118"/>
                <a:gd name="T19" fmla="*/ 175 h 209"/>
                <a:gd name="T20" fmla="*/ 91 w 118"/>
                <a:gd name="T21" fmla="*/ 209 h 209"/>
                <a:gd name="T22" fmla="*/ 118 w 118"/>
                <a:gd name="T23" fmla="*/ 209 h 209"/>
                <a:gd name="T24" fmla="*/ 117 w 118"/>
                <a:gd name="T25" fmla="*/ 177 h 209"/>
                <a:gd name="T26" fmla="*/ 104 w 118"/>
                <a:gd name="T27" fmla="*/ 119 h 209"/>
                <a:gd name="T28" fmla="*/ 82 w 118"/>
                <a:gd name="T29" fmla="*/ 69 h 209"/>
                <a:gd name="T30" fmla="*/ 47 w 118"/>
                <a:gd name="T31" fmla="*/ 27 h 209"/>
                <a:gd name="T32" fmla="*/ 0 w 118"/>
                <a:gd name="T33" fmla="*/ 0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18" h="209">
                  <a:moveTo>
                    <a:pt x="0" y="0"/>
                  </a:moveTo>
                  <a:lnTo>
                    <a:pt x="6" y="8"/>
                  </a:lnTo>
                  <a:lnTo>
                    <a:pt x="15" y="19"/>
                  </a:lnTo>
                  <a:lnTo>
                    <a:pt x="26" y="33"/>
                  </a:lnTo>
                  <a:lnTo>
                    <a:pt x="38" y="51"/>
                  </a:lnTo>
                  <a:lnTo>
                    <a:pt x="54" y="72"/>
                  </a:lnTo>
                  <a:lnTo>
                    <a:pt x="67" y="94"/>
                  </a:lnTo>
                  <a:lnTo>
                    <a:pt x="79" y="119"/>
                  </a:lnTo>
                  <a:lnTo>
                    <a:pt x="87" y="146"/>
                  </a:lnTo>
                  <a:lnTo>
                    <a:pt x="94" y="175"/>
                  </a:lnTo>
                  <a:lnTo>
                    <a:pt x="91" y="209"/>
                  </a:lnTo>
                  <a:lnTo>
                    <a:pt x="118" y="209"/>
                  </a:lnTo>
                  <a:lnTo>
                    <a:pt x="117" y="177"/>
                  </a:lnTo>
                  <a:lnTo>
                    <a:pt x="104" y="119"/>
                  </a:lnTo>
                  <a:lnTo>
                    <a:pt x="82" y="69"/>
                  </a:lnTo>
                  <a:lnTo>
                    <a:pt x="47" y="2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612387" name="Freeform 35"/>
            <p:cNvSpPr>
              <a:spLocks/>
            </p:cNvSpPr>
            <p:nvPr/>
          </p:nvSpPr>
          <p:spPr bwMode="ltGray">
            <a:xfrm>
              <a:off x="0" y="3968"/>
              <a:ext cx="130" cy="128"/>
            </a:xfrm>
            <a:custGeom>
              <a:avLst/>
              <a:gdLst>
                <a:gd name="T0" fmla="*/ 103 w 130"/>
                <a:gd name="T1" fmla="*/ 0 h 128"/>
                <a:gd name="T2" fmla="*/ 130 w 130"/>
                <a:gd name="T3" fmla="*/ 128 h 128"/>
                <a:gd name="T4" fmla="*/ 125 w 130"/>
                <a:gd name="T5" fmla="*/ 126 h 128"/>
                <a:gd name="T6" fmla="*/ 111 w 130"/>
                <a:gd name="T7" fmla="*/ 121 h 128"/>
                <a:gd name="T8" fmla="*/ 92 w 130"/>
                <a:gd name="T9" fmla="*/ 111 h 128"/>
                <a:gd name="T10" fmla="*/ 68 w 130"/>
                <a:gd name="T11" fmla="*/ 103 h 128"/>
                <a:gd name="T12" fmla="*/ 41 w 130"/>
                <a:gd name="T13" fmla="*/ 94 h 128"/>
                <a:gd name="T14" fmla="*/ 19 w 130"/>
                <a:gd name="T15" fmla="*/ 90 h 128"/>
                <a:gd name="T16" fmla="*/ 0 w 130"/>
                <a:gd name="T17" fmla="*/ 93 h 128"/>
                <a:gd name="T18" fmla="*/ 0 w 130"/>
                <a:gd name="T19" fmla="*/ 72 h 128"/>
                <a:gd name="T20" fmla="*/ 12 w 130"/>
                <a:gd name="T21" fmla="*/ 70 h 128"/>
                <a:gd name="T22" fmla="*/ 24 w 130"/>
                <a:gd name="T23" fmla="*/ 66 h 128"/>
                <a:gd name="T24" fmla="*/ 38 w 130"/>
                <a:gd name="T25" fmla="*/ 66 h 128"/>
                <a:gd name="T26" fmla="*/ 51 w 130"/>
                <a:gd name="T27" fmla="*/ 67 h 128"/>
                <a:gd name="T28" fmla="*/ 65 w 130"/>
                <a:gd name="T29" fmla="*/ 70 h 128"/>
                <a:gd name="T30" fmla="*/ 78 w 130"/>
                <a:gd name="T31" fmla="*/ 78 h 128"/>
                <a:gd name="T32" fmla="*/ 81 w 130"/>
                <a:gd name="T33" fmla="*/ 74 h 128"/>
                <a:gd name="T34" fmla="*/ 81 w 130"/>
                <a:gd name="T35" fmla="*/ 58 h 128"/>
                <a:gd name="T36" fmla="*/ 82 w 130"/>
                <a:gd name="T37" fmla="*/ 37 h 128"/>
                <a:gd name="T38" fmla="*/ 82 w 130"/>
                <a:gd name="T39" fmla="*/ 29 h 128"/>
                <a:gd name="T40" fmla="*/ 80 w 130"/>
                <a:gd name="T41" fmla="*/ 29 h 128"/>
                <a:gd name="T42" fmla="*/ 77 w 130"/>
                <a:gd name="T43" fmla="*/ 27 h 128"/>
                <a:gd name="T44" fmla="*/ 76 w 130"/>
                <a:gd name="T45" fmla="*/ 22 h 128"/>
                <a:gd name="T46" fmla="*/ 75 w 130"/>
                <a:gd name="T47" fmla="*/ 19 h 128"/>
                <a:gd name="T48" fmla="*/ 76 w 130"/>
                <a:gd name="T49" fmla="*/ 15 h 128"/>
                <a:gd name="T50" fmla="*/ 79 w 130"/>
                <a:gd name="T51" fmla="*/ 10 h 128"/>
                <a:gd name="T52" fmla="*/ 89 w 130"/>
                <a:gd name="T53" fmla="*/ 6 h 128"/>
                <a:gd name="T54" fmla="*/ 103 w 130"/>
                <a:gd name="T55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30" h="128">
                  <a:moveTo>
                    <a:pt x="103" y="0"/>
                  </a:moveTo>
                  <a:lnTo>
                    <a:pt x="130" y="128"/>
                  </a:lnTo>
                  <a:lnTo>
                    <a:pt x="125" y="126"/>
                  </a:lnTo>
                  <a:lnTo>
                    <a:pt x="111" y="121"/>
                  </a:lnTo>
                  <a:lnTo>
                    <a:pt x="92" y="111"/>
                  </a:lnTo>
                  <a:lnTo>
                    <a:pt x="68" y="103"/>
                  </a:lnTo>
                  <a:lnTo>
                    <a:pt x="41" y="94"/>
                  </a:lnTo>
                  <a:lnTo>
                    <a:pt x="19" y="90"/>
                  </a:lnTo>
                  <a:lnTo>
                    <a:pt x="0" y="93"/>
                  </a:lnTo>
                  <a:lnTo>
                    <a:pt x="0" y="72"/>
                  </a:lnTo>
                  <a:lnTo>
                    <a:pt x="12" y="70"/>
                  </a:lnTo>
                  <a:lnTo>
                    <a:pt x="24" y="66"/>
                  </a:lnTo>
                  <a:lnTo>
                    <a:pt x="38" y="66"/>
                  </a:lnTo>
                  <a:lnTo>
                    <a:pt x="51" y="67"/>
                  </a:lnTo>
                  <a:lnTo>
                    <a:pt x="65" y="70"/>
                  </a:lnTo>
                  <a:lnTo>
                    <a:pt x="78" y="78"/>
                  </a:lnTo>
                  <a:lnTo>
                    <a:pt x="81" y="74"/>
                  </a:lnTo>
                  <a:lnTo>
                    <a:pt x="81" y="58"/>
                  </a:lnTo>
                  <a:lnTo>
                    <a:pt x="82" y="37"/>
                  </a:lnTo>
                  <a:lnTo>
                    <a:pt x="82" y="29"/>
                  </a:lnTo>
                  <a:lnTo>
                    <a:pt x="80" y="29"/>
                  </a:lnTo>
                  <a:lnTo>
                    <a:pt x="77" y="27"/>
                  </a:lnTo>
                  <a:lnTo>
                    <a:pt x="76" y="22"/>
                  </a:lnTo>
                  <a:lnTo>
                    <a:pt x="75" y="19"/>
                  </a:lnTo>
                  <a:lnTo>
                    <a:pt x="76" y="15"/>
                  </a:lnTo>
                  <a:lnTo>
                    <a:pt x="79" y="10"/>
                  </a:lnTo>
                  <a:lnTo>
                    <a:pt x="89" y="6"/>
                  </a:lnTo>
                  <a:lnTo>
                    <a:pt x="103" y="0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612388" name="Freeform 36"/>
            <p:cNvSpPr>
              <a:spLocks/>
            </p:cNvSpPr>
            <p:nvPr/>
          </p:nvSpPr>
          <p:spPr bwMode="ltGray">
            <a:xfrm>
              <a:off x="0" y="3949"/>
              <a:ext cx="47" cy="86"/>
            </a:xfrm>
            <a:custGeom>
              <a:avLst/>
              <a:gdLst>
                <a:gd name="T0" fmla="*/ 37 w 47"/>
                <a:gd name="T1" fmla="*/ 0 h 86"/>
                <a:gd name="T2" fmla="*/ 15 w 47"/>
                <a:gd name="T3" fmla="*/ 37 h 86"/>
                <a:gd name="T4" fmla="*/ 0 w 47"/>
                <a:gd name="T5" fmla="*/ 59 h 86"/>
                <a:gd name="T6" fmla="*/ 0 w 47"/>
                <a:gd name="T7" fmla="*/ 86 h 86"/>
                <a:gd name="T8" fmla="*/ 8 w 47"/>
                <a:gd name="T9" fmla="*/ 82 h 86"/>
                <a:gd name="T10" fmla="*/ 20 w 47"/>
                <a:gd name="T11" fmla="*/ 73 h 86"/>
                <a:gd name="T12" fmla="*/ 33 w 47"/>
                <a:gd name="T13" fmla="*/ 63 h 86"/>
                <a:gd name="T14" fmla="*/ 42 w 47"/>
                <a:gd name="T15" fmla="*/ 51 h 86"/>
                <a:gd name="T16" fmla="*/ 47 w 47"/>
                <a:gd name="T17" fmla="*/ 36 h 86"/>
                <a:gd name="T18" fmla="*/ 46 w 47"/>
                <a:gd name="T19" fmla="*/ 19 h 86"/>
                <a:gd name="T20" fmla="*/ 37 w 47"/>
                <a:gd name="T21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7" h="86">
                  <a:moveTo>
                    <a:pt x="37" y="0"/>
                  </a:moveTo>
                  <a:lnTo>
                    <a:pt x="15" y="37"/>
                  </a:lnTo>
                  <a:lnTo>
                    <a:pt x="0" y="59"/>
                  </a:lnTo>
                  <a:lnTo>
                    <a:pt x="0" y="86"/>
                  </a:lnTo>
                  <a:lnTo>
                    <a:pt x="8" y="82"/>
                  </a:lnTo>
                  <a:lnTo>
                    <a:pt x="20" y="73"/>
                  </a:lnTo>
                  <a:lnTo>
                    <a:pt x="33" y="63"/>
                  </a:lnTo>
                  <a:lnTo>
                    <a:pt x="42" y="51"/>
                  </a:lnTo>
                  <a:lnTo>
                    <a:pt x="47" y="36"/>
                  </a:lnTo>
                  <a:lnTo>
                    <a:pt x="46" y="19"/>
                  </a:lnTo>
                  <a:lnTo>
                    <a:pt x="37" y="0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612389" name="Freeform 37"/>
            <p:cNvSpPr>
              <a:spLocks/>
            </p:cNvSpPr>
            <p:nvPr/>
          </p:nvSpPr>
          <p:spPr bwMode="ltGray">
            <a:xfrm>
              <a:off x="0" y="3239"/>
              <a:ext cx="497" cy="740"/>
            </a:xfrm>
            <a:custGeom>
              <a:avLst/>
              <a:gdLst>
                <a:gd name="T0" fmla="*/ 0 w 497"/>
                <a:gd name="T1" fmla="*/ 13 h 740"/>
                <a:gd name="T2" fmla="*/ 41 w 497"/>
                <a:gd name="T3" fmla="*/ 4 h 740"/>
                <a:gd name="T4" fmla="*/ 101 w 497"/>
                <a:gd name="T5" fmla="*/ 0 h 740"/>
                <a:gd name="T6" fmla="*/ 170 w 497"/>
                <a:gd name="T7" fmla="*/ 4 h 740"/>
                <a:gd name="T8" fmla="*/ 248 w 497"/>
                <a:gd name="T9" fmla="*/ 21 h 740"/>
                <a:gd name="T10" fmla="*/ 323 w 497"/>
                <a:gd name="T11" fmla="*/ 50 h 740"/>
                <a:gd name="T12" fmla="*/ 382 w 497"/>
                <a:gd name="T13" fmla="*/ 90 h 740"/>
                <a:gd name="T14" fmla="*/ 428 w 497"/>
                <a:gd name="T15" fmla="*/ 141 h 740"/>
                <a:gd name="T16" fmla="*/ 463 w 497"/>
                <a:gd name="T17" fmla="*/ 199 h 740"/>
                <a:gd name="T18" fmla="*/ 485 w 497"/>
                <a:gd name="T19" fmla="*/ 262 h 740"/>
                <a:gd name="T20" fmla="*/ 496 w 497"/>
                <a:gd name="T21" fmla="*/ 327 h 740"/>
                <a:gd name="T22" fmla="*/ 497 w 497"/>
                <a:gd name="T23" fmla="*/ 396 h 740"/>
                <a:gd name="T24" fmla="*/ 487 w 497"/>
                <a:gd name="T25" fmla="*/ 462 h 740"/>
                <a:gd name="T26" fmla="*/ 470 w 497"/>
                <a:gd name="T27" fmla="*/ 527 h 740"/>
                <a:gd name="T28" fmla="*/ 443 w 497"/>
                <a:gd name="T29" fmla="*/ 586 h 740"/>
                <a:gd name="T30" fmla="*/ 406 w 497"/>
                <a:gd name="T31" fmla="*/ 639 h 740"/>
                <a:gd name="T32" fmla="*/ 364 w 497"/>
                <a:gd name="T33" fmla="*/ 683 h 740"/>
                <a:gd name="T34" fmla="*/ 315 w 497"/>
                <a:gd name="T35" fmla="*/ 715 h 740"/>
                <a:gd name="T36" fmla="*/ 259 w 497"/>
                <a:gd name="T37" fmla="*/ 736 h 740"/>
                <a:gd name="T38" fmla="*/ 198 w 497"/>
                <a:gd name="T39" fmla="*/ 740 h 740"/>
                <a:gd name="T40" fmla="*/ 131 w 497"/>
                <a:gd name="T41" fmla="*/ 727 h 740"/>
                <a:gd name="T42" fmla="*/ 167 w 497"/>
                <a:gd name="T43" fmla="*/ 728 h 740"/>
                <a:gd name="T44" fmla="*/ 204 w 497"/>
                <a:gd name="T45" fmla="*/ 718 h 740"/>
                <a:gd name="T46" fmla="*/ 238 w 497"/>
                <a:gd name="T47" fmla="*/ 700 h 740"/>
                <a:gd name="T48" fmla="*/ 272 w 497"/>
                <a:gd name="T49" fmla="*/ 670 h 740"/>
                <a:gd name="T50" fmla="*/ 304 w 497"/>
                <a:gd name="T51" fmla="*/ 635 h 740"/>
                <a:gd name="T52" fmla="*/ 333 w 497"/>
                <a:gd name="T53" fmla="*/ 594 h 740"/>
                <a:gd name="T54" fmla="*/ 358 w 497"/>
                <a:gd name="T55" fmla="*/ 549 h 740"/>
                <a:gd name="T56" fmla="*/ 381 w 497"/>
                <a:gd name="T57" fmla="*/ 500 h 740"/>
                <a:gd name="T58" fmla="*/ 396 w 497"/>
                <a:gd name="T59" fmla="*/ 449 h 740"/>
                <a:gd name="T60" fmla="*/ 408 w 497"/>
                <a:gd name="T61" fmla="*/ 397 h 740"/>
                <a:gd name="T62" fmla="*/ 414 w 497"/>
                <a:gd name="T63" fmla="*/ 346 h 740"/>
                <a:gd name="T64" fmla="*/ 412 w 497"/>
                <a:gd name="T65" fmla="*/ 296 h 740"/>
                <a:gd name="T66" fmla="*/ 402 w 497"/>
                <a:gd name="T67" fmla="*/ 251 h 740"/>
                <a:gd name="T68" fmla="*/ 384 w 497"/>
                <a:gd name="T69" fmla="*/ 208 h 740"/>
                <a:gd name="T70" fmla="*/ 357 w 497"/>
                <a:gd name="T71" fmla="*/ 172 h 740"/>
                <a:gd name="T72" fmla="*/ 320 w 497"/>
                <a:gd name="T73" fmla="*/ 142 h 740"/>
                <a:gd name="T74" fmla="*/ 260 w 497"/>
                <a:gd name="T75" fmla="*/ 107 h 740"/>
                <a:gd name="T76" fmla="*/ 203 w 497"/>
                <a:gd name="T77" fmla="*/ 82 h 740"/>
                <a:gd name="T78" fmla="*/ 154 w 497"/>
                <a:gd name="T79" fmla="*/ 65 h 740"/>
                <a:gd name="T80" fmla="*/ 108 w 497"/>
                <a:gd name="T81" fmla="*/ 56 h 740"/>
                <a:gd name="T82" fmla="*/ 68 w 497"/>
                <a:gd name="T83" fmla="*/ 55 h 740"/>
                <a:gd name="T84" fmla="*/ 32 w 497"/>
                <a:gd name="T85" fmla="*/ 61 h 740"/>
                <a:gd name="T86" fmla="*/ 0 w 497"/>
                <a:gd name="T87" fmla="*/ 70 h 740"/>
                <a:gd name="T88" fmla="*/ 0 w 497"/>
                <a:gd name="T89" fmla="*/ 13 h 7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497" h="740">
                  <a:moveTo>
                    <a:pt x="0" y="13"/>
                  </a:moveTo>
                  <a:lnTo>
                    <a:pt x="41" y="4"/>
                  </a:lnTo>
                  <a:lnTo>
                    <a:pt x="101" y="0"/>
                  </a:lnTo>
                  <a:lnTo>
                    <a:pt x="170" y="4"/>
                  </a:lnTo>
                  <a:lnTo>
                    <a:pt x="248" y="21"/>
                  </a:lnTo>
                  <a:lnTo>
                    <a:pt x="323" y="50"/>
                  </a:lnTo>
                  <a:lnTo>
                    <a:pt x="382" y="90"/>
                  </a:lnTo>
                  <a:lnTo>
                    <a:pt x="428" y="141"/>
                  </a:lnTo>
                  <a:lnTo>
                    <a:pt x="463" y="199"/>
                  </a:lnTo>
                  <a:lnTo>
                    <a:pt x="485" y="262"/>
                  </a:lnTo>
                  <a:lnTo>
                    <a:pt x="496" y="327"/>
                  </a:lnTo>
                  <a:lnTo>
                    <a:pt x="497" y="396"/>
                  </a:lnTo>
                  <a:lnTo>
                    <a:pt x="487" y="462"/>
                  </a:lnTo>
                  <a:lnTo>
                    <a:pt x="470" y="527"/>
                  </a:lnTo>
                  <a:lnTo>
                    <a:pt x="443" y="586"/>
                  </a:lnTo>
                  <a:lnTo>
                    <a:pt x="406" y="639"/>
                  </a:lnTo>
                  <a:lnTo>
                    <a:pt x="364" y="683"/>
                  </a:lnTo>
                  <a:lnTo>
                    <a:pt x="315" y="715"/>
                  </a:lnTo>
                  <a:lnTo>
                    <a:pt x="259" y="736"/>
                  </a:lnTo>
                  <a:lnTo>
                    <a:pt x="198" y="740"/>
                  </a:lnTo>
                  <a:lnTo>
                    <a:pt x="131" y="727"/>
                  </a:lnTo>
                  <a:lnTo>
                    <a:pt x="167" y="728"/>
                  </a:lnTo>
                  <a:lnTo>
                    <a:pt x="204" y="718"/>
                  </a:lnTo>
                  <a:lnTo>
                    <a:pt x="238" y="700"/>
                  </a:lnTo>
                  <a:lnTo>
                    <a:pt x="272" y="670"/>
                  </a:lnTo>
                  <a:lnTo>
                    <a:pt x="304" y="635"/>
                  </a:lnTo>
                  <a:lnTo>
                    <a:pt x="333" y="594"/>
                  </a:lnTo>
                  <a:lnTo>
                    <a:pt x="358" y="549"/>
                  </a:lnTo>
                  <a:lnTo>
                    <a:pt x="381" y="500"/>
                  </a:lnTo>
                  <a:lnTo>
                    <a:pt x="396" y="449"/>
                  </a:lnTo>
                  <a:lnTo>
                    <a:pt x="408" y="397"/>
                  </a:lnTo>
                  <a:lnTo>
                    <a:pt x="414" y="346"/>
                  </a:lnTo>
                  <a:lnTo>
                    <a:pt x="412" y="296"/>
                  </a:lnTo>
                  <a:lnTo>
                    <a:pt x="402" y="251"/>
                  </a:lnTo>
                  <a:lnTo>
                    <a:pt x="384" y="208"/>
                  </a:lnTo>
                  <a:lnTo>
                    <a:pt x="357" y="172"/>
                  </a:lnTo>
                  <a:lnTo>
                    <a:pt x="320" y="142"/>
                  </a:lnTo>
                  <a:lnTo>
                    <a:pt x="260" y="107"/>
                  </a:lnTo>
                  <a:lnTo>
                    <a:pt x="203" y="82"/>
                  </a:lnTo>
                  <a:lnTo>
                    <a:pt x="154" y="65"/>
                  </a:lnTo>
                  <a:lnTo>
                    <a:pt x="108" y="56"/>
                  </a:lnTo>
                  <a:lnTo>
                    <a:pt x="68" y="55"/>
                  </a:lnTo>
                  <a:lnTo>
                    <a:pt x="32" y="61"/>
                  </a:lnTo>
                  <a:lnTo>
                    <a:pt x="0" y="70"/>
                  </a:lnTo>
                  <a:lnTo>
                    <a:pt x="0" y="13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612390" name="Freeform 38"/>
            <p:cNvSpPr>
              <a:spLocks/>
            </p:cNvSpPr>
            <p:nvPr/>
          </p:nvSpPr>
          <p:spPr bwMode="ltGray">
            <a:xfrm rot="1584153">
              <a:off x="20" y="410"/>
              <a:ext cx="344" cy="245"/>
            </a:xfrm>
            <a:custGeom>
              <a:avLst/>
              <a:gdLst>
                <a:gd name="T0" fmla="*/ 0 w 257"/>
                <a:gd name="T1" fmla="*/ 0 h 237"/>
                <a:gd name="T2" fmla="*/ 0 w 257"/>
                <a:gd name="T3" fmla="*/ 25 h 237"/>
                <a:gd name="T4" fmla="*/ 3 w 257"/>
                <a:gd name="T5" fmla="*/ 50 h 237"/>
                <a:gd name="T6" fmla="*/ 6 w 257"/>
                <a:gd name="T7" fmla="*/ 75 h 237"/>
                <a:gd name="T8" fmla="*/ 11 w 257"/>
                <a:gd name="T9" fmla="*/ 98 h 237"/>
                <a:gd name="T10" fmla="*/ 18 w 257"/>
                <a:gd name="T11" fmla="*/ 119 h 237"/>
                <a:gd name="T12" fmla="*/ 27 w 257"/>
                <a:gd name="T13" fmla="*/ 141 h 237"/>
                <a:gd name="T14" fmla="*/ 38 w 257"/>
                <a:gd name="T15" fmla="*/ 161 h 237"/>
                <a:gd name="T16" fmla="*/ 51 w 257"/>
                <a:gd name="T17" fmla="*/ 178 h 237"/>
                <a:gd name="T18" fmla="*/ 67 w 257"/>
                <a:gd name="T19" fmla="*/ 194 h 237"/>
                <a:gd name="T20" fmla="*/ 86 w 257"/>
                <a:gd name="T21" fmla="*/ 208 h 237"/>
                <a:gd name="T22" fmla="*/ 106 w 257"/>
                <a:gd name="T23" fmla="*/ 219 h 237"/>
                <a:gd name="T24" fmla="*/ 131 w 257"/>
                <a:gd name="T25" fmla="*/ 228 h 237"/>
                <a:gd name="T26" fmla="*/ 158 w 257"/>
                <a:gd name="T27" fmla="*/ 234 h 237"/>
                <a:gd name="T28" fmla="*/ 188 w 257"/>
                <a:gd name="T29" fmla="*/ 237 h 237"/>
                <a:gd name="T30" fmla="*/ 220 w 257"/>
                <a:gd name="T31" fmla="*/ 236 h 237"/>
                <a:gd name="T32" fmla="*/ 257 w 257"/>
                <a:gd name="T33" fmla="*/ 232 h 237"/>
                <a:gd name="T34" fmla="*/ 224 w 257"/>
                <a:gd name="T35" fmla="*/ 227 h 237"/>
                <a:gd name="T36" fmla="*/ 195 w 257"/>
                <a:gd name="T37" fmla="*/ 220 h 237"/>
                <a:gd name="T38" fmla="*/ 170 w 257"/>
                <a:gd name="T39" fmla="*/ 212 h 237"/>
                <a:gd name="T40" fmla="*/ 148 w 257"/>
                <a:gd name="T41" fmla="*/ 204 h 237"/>
                <a:gd name="T42" fmla="*/ 128 w 257"/>
                <a:gd name="T43" fmla="*/ 193 h 237"/>
                <a:gd name="T44" fmla="*/ 112 w 257"/>
                <a:gd name="T45" fmla="*/ 182 h 237"/>
                <a:gd name="T46" fmla="*/ 97 w 257"/>
                <a:gd name="T47" fmla="*/ 169 h 237"/>
                <a:gd name="T48" fmla="*/ 84 w 257"/>
                <a:gd name="T49" fmla="*/ 155 h 237"/>
                <a:gd name="T50" fmla="*/ 72 w 257"/>
                <a:gd name="T51" fmla="*/ 141 h 237"/>
                <a:gd name="T52" fmla="*/ 61 w 257"/>
                <a:gd name="T53" fmla="*/ 125 h 237"/>
                <a:gd name="T54" fmla="*/ 52 w 257"/>
                <a:gd name="T55" fmla="*/ 107 h 237"/>
                <a:gd name="T56" fmla="*/ 43 w 257"/>
                <a:gd name="T57" fmla="*/ 88 h 237"/>
                <a:gd name="T58" fmla="*/ 33 w 257"/>
                <a:gd name="T59" fmla="*/ 69 h 237"/>
                <a:gd name="T60" fmla="*/ 23 w 257"/>
                <a:gd name="T61" fmla="*/ 47 h 237"/>
                <a:gd name="T62" fmla="*/ 12 w 257"/>
                <a:gd name="T63" fmla="*/ 24 h 237"/>
                <a:gd name="T64" fmla="*/ 0 w 257"/>
                <a:gd name="T65" fmla="*/ 0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237">
                  <a:moveTo>
                    <a:pt x="0" y="0"/>
                  </a:moveTo>
                  <a:lnTo>
                    <a:pt x="0" y="25"/>
                  </a:lnTo>
                  <a:lnTo>
                    <a:pt x="3" y="50"/>
                  </a:lnTo>
                  <a:lnTo>
                    <a:pt x="6" y="75"/>
                  </a:lnTo>
                  <a:lnTo>
                    <a:pt x="11" y="98"/>
                  </a:lnTo>
                  <a:lnTo>
                    <a:pt x="18" y="119"/>
                  </a:lnTo>
                  <a:lnTo>
                    <a:pt x="27" y="141"/>
                  </a:lnTo>
                  <a:lnTo>
                    <a:pt x="38" y="161"/>
                  </a:lnTo>
                  <a:lnTo>
                    <a:pt x="51" y="178"/>
                  </a:lnTo>
                  <a:lnTo>
                    <a:pt x="67" y="194"/>
                  </a:lnTo>
                  <a:lnTo>
                    <a:pt x="86" y="208"/>
                  </a:lnTo>
                  <a:lnTo>
                    <a:pt x="106" y="219"/>
                  </a:lnTo>
                  <a:lnTo>
                    <a:pt x="131" y="228"/>
                  </a:lnTo>
                  <a:lnTo>
                    <a:pt x="158" y="234"/>
                  </a:lnTo>
                  <a:lnTo>
                    <a:pt x="188" y="237"/>
                  </a:lnTo>
                  <a:lnTo>
                    <a:pt x="220" y="236"/>
                  </a:lnTo>
                  <a:lnTo>
                    <a:pt x="257" y="232"/>
                  </a:lnTo>
                  <a:lnTo>
                    <a:pt x="224" y="227"/>
                  </a:lnTo>
                  <a:lnTo>
                    <a:pt x="195" y="220"/>
                  </a:lnTo>
                  <a:lnTo>
                    <a:pt x="170" y="212"/>
                  </a:lnTo>
                  <a:lnTo>
                    <a:pt x="148" y="204"/>
                  </a:lnTo>
                  <a:lnTo>
                    <a:pt x="128" y="193"/>
                  </a:lnTo>
                  <a:lnTo>
                    <a:pt x="112" y="182"/>
                  </a:lnTo>
                  <a:lnTo>
                    <a:pt x="97" y="169"/>
                  </a:lnTo>
                  <a:lnTo>
                    <a:pt x="84" y="155"/>
                  </a:lnTo>
                  <a:lnTo>
                    <a:pt x="72" y="141"/>
                  </a:lnTo>
                  <a:lnTo>
                    <a:pt x="61" y="125"/>
                  </a:lnTo>
                  <a:lnTo>
                    <a:pt x="52" y="107"/>
                  </a:lnTo>
                  <a:lnTo>
                    <a:pt x="43" y="88"/>
                  </a:lnTo>
                  <a:lnTo>
                    <a:pt x="33" y="69"/>
                  </a:lnTo>
                  <a:lnTo>
                    <a:pt x="23" y="47"/>
                  </a:lnTo>
                  <a:lnTo>
                    <a:pt x="12" y="2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612391" name="Freeform 39"/>
            <p:cNvSpPr>
              <a:spLocks/>
            </p:cNvSpPr>
            <p:nvPr/>
          </p:nvSpPr>
          <p:spPr bwMode="ltGray">
            <a:xfrm rot="1584153">
              <a:off x="242" y="756"/>
              <a:ext cx="167" cy="115"/>
            </a:xfrm>
            <a:custGeom>
              <a:avLst/>
              <a:gdLst>
                <a:gd name="T0" fmla="*/ 77 w 124"/>
                <a:gd name="T1" fmla="*/ 0 h 110"/>
                <a:gd name="T2" fmla="*/ 124 w 124"/>
                <a:gd name="T3" fmla="*/ 108 h 110"/>
                <a:gd name="T4" fmla="*/ 120 w 124"/>
                <a:gd name="T5" fmla="*/ 107 h 110"/>
                <a:gd name="T6" fmla="*/ 107 w 124"/>
                <a:gd name="T7" fmla="*/ 105 h 110"/>
                <a:gd name="T8" fmla="*/ 89 w 124"/>
                <a:gd name="T9" fmla="*/ 101 h 110"/>
                <a:gd name="T10" fmla="*/ 68 w 124"/>
                <a:gd name="T11" fmla="*/ 99 h 110"/>
                <a:gd name="T12" fmla="*/ 45 w 124"/>
                <a:gd name="T13" fmla="*/ 97 h 110"/>
                <a:gd name="T14" fmla="*/ 25 w 124"/>
                <a:gd name="T15" fmla="*/ 98 h 110"/>
                <a:gd name="T16" fmla="*/ 9 w 124"/>
                <a:gd name="T17" fmla="*/ 102 h 110"/>
                <a:gd name="T18" fmla="*/ 0 w 124"/>
                <a:gd name="T19" fmla="*/ 110 h 110"/>
                <a:gd name="T20" fmla="*/ 4 w 124"/>
                <a:gd name="T21" fmla="*/ 98 h 110"/>
                <a:gd name="T22" fmla="*/ 8 w 124"/>
                <a:gd name="T23" fmla="*/ 89 h 110"/>
                <a:gd name="T24" fmla="*/ 16 w 124"/>
                <a:gd name="T25" fmla="*/ 82 h 110"/>
                <a:gd name="T26" fmla="*/ 25 w 124"/>
                <a:gd name="T27" fmla="*/ 76 h 110"/>
                <a:gd name="T28" fmla="*/ 36 w 124"/>
                <a:gd name="T29" fmla="*/ 72 h 110"/>
                <a:gd name="T30" fmla="*/ 47 w 124"/>
                <a:gd name="T31" fmla="*/ 71 h 110"/>
                <a:gd name="T32" fmla="*/ 59 w 124"/>
                <a:gd name="T33" fmla="*/ 71 h 110"/>
                <a:gd name="T34" fmla="*/ 72 w 124"/>
                <a:gd name="T35" fmla="*/ 74 h 110"/>
                <a:gd name="T36" fmla="*/ 73 w 124"/>
                <a:gd name="T37" fmla="*/ 71 h 110"/>
                <a:gd name="T38" fmla="*/ 70 w 124"/>
                <a:gd name="T39" fmla="*/ 56 h 110"/>
                <a:gd name="T40" fmla="*/ 67 w 124"/>
                <a:gd name="T41" fmla="*/ 38 h 110"/>
                <a:gd name="T42" fmla="*/ 65 w 124"/>
                <a:gd name="T43" fmla="*/ 30 h 110"/>
                <a:gd name="T44" fmla="*/ 63 w 124"/>
                <a:gd name="T45" fmla="*/ 30 h 110"/>
                <a:gd name="T46" fmla="*/ 61 w 124"/>
                <a:gd name="T47" fmla="*/ 29 h 110"/>
                <a:gd name="T48" fmla="*/ 59 w 124"/>
                <a:gd name="T49" fmla="*/ 26 h 110"/>
                <a:gd name="T50" fmla="*/ 57 w 124"/>
                <a:gd name="T51" fmla="*/ 23 h 110"/>
                <a:gd name="T52" fmla="*/ 57 w 124"/>
                <a:gd name="T53" fmla="*/ 19 h 110"/>
                <a:gd name="T54" fmla="*/ 59 w 124"/>
                <a:gd name="T55" fmla="*/ 14 h 110"/>
                <a:gd name="T56" fmla="*/ 66 w 124"/>
                <a:gd name="T57" fmla="*/ 8 h 110"/>
                <a:gd name="T58" fmla="*/ 77 w 124"/>
                <a:gd name="T59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24" h="110">
                  <a:moveTo>
                    <a:pt x="77" y="0"/>
                  </a:moveTo>
                  <a:lnTo>
                    <a:pt x="124" y="108"/>
                  </a:lnTo>
                  <a:lnTo>
                    <a:pt x="120" y="107"/>
                  </a:lnTo>
                  <a:lnTo>
                    <a:pt x="107" y="105"/>
                  </a:lnTo>
                  <a:lnTo>
                    <a:pt x="89" y="101"/>
                  </a:lnTo>
                  <a:lnTo>
                    <a:pt x="68" y="99"/>
                  </a:lnTo>
                  <a:lnTo>
                    <a:pt x="45" y="97"/>
                  </a:lnTo>
                  <a:lnTo>
                    <a:pt x="25" y="98"/>
                  </a:lnTo>
                  <a:lnTo>
                    <a:pt x="9" y="102"/>
                  </a:lnTo>
                  <a:lnTo>
                    <a:pt x="0" y="110"/>
                  </a:lnTo>
                  <a:lnTo>
                    <a:pt x="4" y="98"/>
                  </a:lnTo>
                  <a:lnTo>
                    <a:pt x="8" y="89"/>
                  </a:lnTo>
                  <a:lnTo>
                    <a:pt x="16" y="82"/>
                  </a:lnTo>
                  <a:lnTo>
                    <a:pt x="25" y="76"/>
                  </a:lnTo>
                  <a:lnTo>
                    <a:pt x="36" y="72"/>
                  </a:lnTo>
                  <a:lnTo>
                    <a:pt x="47" y="71"/>
                  </a:lnTo>
                  <a:lnTo>
                    <a:pt x="59" y="71"/>
                  </a:lnTo>
                  <a:lnTo>
                    <a:pt x="72" y="74"/>
                  </a:lnTo>
                  <a:lnTo>
                    <a:pt x="73" y="71"/>
                  </a:lnTo>
                  <a:lnTo>
                    <a:pt x="70" y="56"/>
                  </a:lnTo>
                  <a:lnTo>
                    <a:pt x="67" y="38"/>
                  </a:lnTo>
                  <a:lnTo>
                    <a:pt x="65" y="30"/>
                  </a:lnTo>
                  <a:lnTo>
                    <a:pt x="63" y="30"/>
                  </a:lnTo>
                  <a:lnTo>
                    <a:pt x="61" y="29"/>
                  </a:lnTo>
                  <a:lnTo>
                    <a:pt x="59" y="26"/>
                  </a:lnTo>
                  <a:lnTo>
                    <a:pt x="57" y="23"/>
                  </a:lnTo>
                  <a:lnTo>
                    <a:pt x="57" y="19"/>
                  </a:lnTo>
                  <a:lnTo>
                    <a:pt x="59" y="14"/>
                  </a:lnTo>
                  <a:lnTo>
                    <a:pt x="66" y="8"/>
                  </a:lnTo>
                  <a:lnTo>
                    <a:pt x="7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612392" name="Freeform 40"/>
            <p:cNvSpPr>
              <a:spLocks/>
            </p:cNvSpPr>
            <p:nvPr/>
          </p:nvSpPr>
          <p:spPr bwMode="ltGray">
            <a:xfrm rot="1584153">
              <a:off x="574" y="286"/>
              <a:ext cx="147" cy="160"/>
            </a:xfrm>
            <a:custGeom>
              <a:avLst/>
              <a:gdLst>
                <a:gd name="T0" fmla="*/ 0 w 109"/>
                <a:gd name="T1" fmla="*/ 0 h 156"/>
                <a:gd name="T2" fmla="*/ 5 w 109"/>
                <a:gd name="T3" fmla="*/ 1 h 156"/>
                <a:gd name="T4" fmla="*/ 18 w 109"/>
                <a:gd name="T5" fmla="*/ 5 h 156"/>
                <a:gd name="T6" fmla="*/ 37 w 109"/>
                <a:gd name="T7" fmla="*/ 12 h 156"/>
                <a:gd name="T8" fmla="*/ 58 w 109"/>
                <a:gd name="T9" fmla="*/ 24 h 156"/>
                <a:gd name="T10" fmla="*/ 78 w 109"/>
                <a:gd name="T11" fmla="*/ 44 h 156"/>
                <a:gd name="T12" fmla="*/ 96 w 109"/>
                <a:gd name="T13" fmla="*/ 71 h 156"/>
                <a:gd name="T14" fmla="*/ 107 w 109"/>
                <a:gd name="T15" fmla="*/ 108 h 156"/>
                <a:gd name="T16" fmla="*/ 109 w 109"/>
                <a:gd name="T17" fmla="*/ 156 h 156"/>
                <a:gd name="T18" fmla="*/ 105 w 109"/>
                <a:gd name="T19" fmla="*/ 156 h 156"/>
                <a:gd name="T20" fmla="*/ 99 w 109"/>
                <a:gd name="T21" fmla="*/ 156 h 156"/>
                <a:gd name="T22" fmla="*/ 93 w 109"/>
                <a:gd name="T23" fmla="*/ 156 h 156"/>
                <a:gd name="T24" fmla="*/ 87 w 109"/>
                <a:gd name="T25" fmla="*/ 154 h 156"/>
                <a:gd name="T26" fmla="*/ 81 w 109"/>
                <a:gd name="T27" fmla="*/ 153 h 156"/>
                <a:gd name="T28" fmla="*/ 74 w 109"/>
                <a:gd name="T29" fmla="*/ 150 h 156"/>
                <a:gd name="T30" fmla="*/ 66 w 109"/>
                <a:gd name="T31" fmla="*/ 145 h 156"/>
                <a:gd name="T32" fmla="*/ 58 w 109"/>
                <a:gd name="T33" fmla="*/ 139 h 156"/>
                <a:gd name="T34" fmla="*/ 53 w 109"/>
                <a:gd name="T35" fmla="*/ 126 h 156"/>
                <a:gd name="T36" fmla="*/ 53 w 109"/>
                <a:gd name="T37" fmla="*/ 111 h 156"/>
                <a:gd name="T38" fmla="*/ 56 w 109"/>
                <a:gd name="T39" fmla="*/ 96 h 156"/>
                <a:gd name="T40" fmla="*/ 59 w 109"/>
                <a:gd name="T41" fmla="*/ 80 h 156"/>
                <a:gd name="T42" fmla="*/ 56 w 109"/>
                <a:gd name="T43" fmla="*/ 62 h 156"/>
                <a:gd name="T44" fmla="*/ 48 w 109"/>
                <a:gd name="T45" fmla="*/ 43 h 156"/>
                <a:gd name="T46" fmla="*/ 31 w 109"/>
                <a:gd name="T47" fmla="*/ 23 h 156"/>
                <a:gd name="T48" fmla="*/ 0 w 109"/>
                <a:gd name="T49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09" h="156">
                  <a:moveTo>
                    <a:pt x="0" y="0"/>
                  </a:moveTo>
                  <a:lnTo>
                    <a:pt x="5" y="1"/>
                  </a:lnTo>
                  <a:lnTo>
                    <a:pt x="18" y="5"/>
                  </a:lnTo>
                  <a:lnTo>
                    <a:pt x="37" y="12"/>
                  </a:lnTo>
                  <a:lnTo>
                    <a:pt x="58" y="24"/>
                  </a:lnTo>
                  <a:lnTo>
                    <a:pt x="78" y="44"/>
                  </a:lnTo>
                  <a:lnTo>
                    <a:pt x="96" y="71"/>
                  </a:lnTo>
                  <a:lnTo>
                    <a:pt x="107" y="108"/>
                  </a:lnTo>
                  <a:lnTo>
                    <a:pt x="109" y="156"/>
                  </a:lnTo>
                  <a:lnTo>
                    <a:pt x="105" y="156"/>
                  </a:lnTo>
                  <a:lnTo>
                    <a:pt x="99" y="156"/>
                  </a:lnTo>
                  <a:lnTo>
                    <a:pt x="93" y="156"/>
                  </a:lnTo>
                  <a:lnTo>
                    <a:pt x="87" y="154"/>
                  </a:lnTo>
                  <a:lnTo>
                    <a:pt x="81" y="153"/>
                  </a:lnTo>
                  <a:lnTo>
                    <a:pt x="74" y="150"/>
                  </a:lnTo>
                  <a:lnTo>
                    <a:pt x="66" y="145"/>
                  </a:lnTo>
                  <a:lnTo>
                    <a:pt x="58" y="139"/>
                  </a:lnTo>
                  <a:lnTo>
                    <a:pt x="53" y="126"/>
                  </a:lnTo>
                  <a:lnTo>
                    <a:pt x="53" y="111"/>
                  </a:lnTo>
                  <a:lnTo>
                    <a:pt x="56" y="96"/>
                  </a:lnTo>
                  <a:lnTo>
                    <a:pt x="59" y="80"/>
                  </a:lnTo>
                  <a:lnTo>
                    <a:pt x="56" y="62"/>
                  </a:lnTo>
                  <a:lnTo>
                    <a:pt x="48" y="43"/>
                  </a:lnTo>
                  <a:lnTo>
                    <a:pt x="31" y="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612393" name="Freeform 41"/>
            <p:cNvSpPr>
              <a:spLocks/>
            </p:cNvSpPr>
            <p:nvPr/>
          </p:nvSpPr>
          <p:spPr bwMode="ltGray">
            <a:xfrm rot="1584153">
              <a:off x="236" y="721"/>
              <a:ext cx="62" cy="97"/>
            </a:xfrm>
            <a:custGeom>
              <a:avLst/>
              <a:gdLst>
                <a:gd name="T0" fmla="*/ 31 w 46"/>
                <a:gd name="T1" fmla="*/ 0 h 94"/>
                <a:gd name="T2" fmla="*/ 20 w 46"/>
                <a:gd name="T3" fmla="*/ 38 h 94"/>
                <a:gd name="T4" fmla="*/ 15 w 46"/>
                <a:gd name="T5" fmla="*/ 62 h 94"/>
                <a:gd name="T6" fmla="*/ 11 w 46"/>
                <a:gd name="T7" fmla="*/ 79 h 94"/>
                <a:gd name="T8" fmla="*/ 0 w 46"/>
                <a:gd name="T9" fmla="*/ 94 h 94"/>
                <a:gd name="T10" fmla="*/ 12 w 46"/>
                <a:gd name="T11" fmla="*/ 88 h 94"/>
                <a:gd name="T12" fmla="*/ 23 w 46"/>
                <a:gd name="T13" fmla="*/ 80 h 94"/>
                <a:gd name="T14" fmla="*/ 32 w 46"/>
                <a:gd name="T15" fmla="*/ 69 h 94"/>
                <a:gd name="T16" fmla="*/ 40 w 46"/>
                <a:gd name="T17" fmla="*/ 57 h 94"/>
                <a:gd name="T18" fmla="*/ 45 w 46"/>
                <a:gd name="T19" fmla="*/ 44 h 94"/>
                <a:gd name="T20" fmla="*/ 46 w 46"/>
                <a:gd name="T21" fmla="*/ 30 h 94"/>
                <a:gd name="T22" fmla="*/ 42 w 46"/>
                <a:gd name="T23" fmla="*/ 15 h 94"/>
                <a:gd name="T24" fmla="*/ 31 w 46"/>
                <a:gd name="T25" fmla="*/ 0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6" h="94">
                  <a:moveTo>
                    <a:pt x="31" y="0"/>
                  </a:moveTo>
                  <a:lnTo>
                    <a:pt x="20" y="38"/>
                  </a:lnTo>
                  <a:lnTo>
                    <a:pt x="15" y="62"/>
                  </a:lnTo>
                  <a:lnTo>
                    <a:pt x="11" y="79"/>
                  </a:lnTo>
                  <a:lnTo>
                    <a:pt x="0" y="94"/>
                  </a:lnTo>
                  <a:lnTo>
                    <a:pt x="12" y="88"/>
                  </a:lnTo>
                  <a:lnTo>
                    <a:pt x="23" y="80"/>
                  </a:lnTo>
                  <a:lnTo>
                    <a:pt x="32" y="69"/>
                  </a:lnTo>
                  <a:lnTo>
                    <a:pt x="40" y="57"/>
                  </a:lnTo>
                  <a:lnTo>
                    <a:pt x="45" y="44"/>
                  </a:lnTo>
                  <a:lnTo>
                    <a:pt x="46" y="30"/>
                  </a:lnTo>
                  <a:lnTo>
                    <a:pt x="42" y="15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612394" name="Freeform 42"/>
            <p:cNvSpPr>
              <a:spLocks/>
            </p:cNvSpPr>
            <p:nvPr/>
          </p:nvSpPr>
          <p:spPr bwMode="ltGray">
            <a:xfrm rot="1584153">
              <a:off x="585" y="466"/>
              <a:ext cx="72" cy="41"/>
            </a:xfrm>
            <a:custGeom>
              <a:avLst/>
              <a:gdLst>
                <a:gd name="T0" fmla="*/ 0 w 54"/>
                <a:gd name="T1" fmla="*/ 0 h 40"/>
                <a:gd name="T2" fmla="*/ 1 w 54"/>
                <a:gd name="T3" fmla="*/ 1 h 40"/>
                <a:gd name="T4" fmla="*/ 6 w 54"/>
                <a:gd name="T5" fmla="*/ 3 h 40"/>
                <a:gd name="T6" fmla="*/ 13 w 54"/>
                <a:gd name="T7" fmla="*/ 8 h 40"/>
                <a:gd name="T8" fmla="*/ 21 w 54"/>
                <a:gd name="T9" fmla="*/ 12 h 40"/>
                <a:gd name="T10" fmla="*/ 29 w 54"/>
                <a:gd name="T11" fmla="*/ 15 h 40"/>
                <a:gd name="T12" fmla="*/ 38 w 54"/>
                <a:gd name="T13" fmla="*/ 17 h 40"/>
                <a:gd name="T14" fmla="*/ 46 w 54"/>
                <a:gd name="T15" fmla="*/ 18 h 40"/>
                <a:gd name="T16" fmla="*/ 54 w 54"/>
                <a:gd name="T17" fmla="*/ 16 h 40"/>
                <a:gd name="T18" fmla="*/ 53 w 54"/>
                <a:gd name="T19" fmla="*/ 25 h 40"/>
                <a:gd name="T20" fmla="*/ 50 w 54"/>
                <a:gd name="T21" fmla="*/ 33 h 40"/>
                <a:gd name="T22" fmla="*/ 44 w 54"/>
                <a:gd name="T23" fmla="*/ 38 h 40"/>
                <a:gd name="T24" fmla="*/ 37 w 54"/>
                <a:gd name="T25" fmla="*/ 40 h 40"/>
                <a:gd name="T26" fmla="*/ 28 w 54"/>
                <a:gd name="T27" fmla="*/ 39 h 40"/>
                <a:gd name="T28" fmla="*/ 19 w 54"/>
                <a:gd name="T29" fmla="*/ 32 h 40"/>
                <a:gd name="T30" fmla="*/ 10 w 54"/>
                <a:gd name="T31" fmla="*/ 20 h 40"/>
                <a:gd name="T32" fmla="*/ 0 w 54"/>
                <a:gd name="T33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4" h="40">
                  <a:moveTo>
                    <a:pt x="0" y="0"/>
                  </a:moveTo>
                  <a:lnTo>
                    <a:pt x="1" y="1"/>
                  </a:lnTo>
                  <a:lnTo>
                    <a:pt x="6" y="3"/>
                  </a:lnTo>
                  <a:lnTo>
                    <a:pt x="13" y="8"/>
                  </a:lnTo>
                  <a:lnTo>
                    <a:pt x="21" y="12"/>
                  </a:lnTo>
                  <a:lnTo>
                    <a:pt x="29" y="15"/>
                  </a:lnTo>
                  <a:lnTo>
                    <a:pt x="38" y="17"/>
                  </a:lnTo>
                  <a:lnTo>
                    <a:pt x="46" y="18"/>
                  </a:lnTo>
                  <a:lnTo>
                    <a:pt x="54" y="16"/>
                  </a:lnTo>
                  <a:lnTo>
                    <a:pt x="53" y="25"/>
                  </a:lnTo>
                  <a:lnTo>
                    <a:pt x="50" y="33"/>
                  </a:lnTo>
                  <a:lnTo>
                    <a:pt x="44" y="38"/>
                  </a:lnTo>
                  <a:lnTo>
                    <a:pt x="37" y="40"/>
                  </a:lnTo>
                  <a:lnTo>
                    <a:pt x="28" y="39"/>
                  </a:lnTo>
                  <a:lnTo>
                    <a:pt x="19" y="32"/>
                  </a:lnTo>
                  <a:lnTo>
                    <a:pt x="10" y="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612395" name="Freeform 43"/>
            <p:cNvSpPr>
              <a:spLocks/>
            </p:cNvSpPr>
            <p:nvPr/>
          </p:nvSpPr>
          <p:spPr bwMode="ltGray">
            <a:xfrm>
              <a:off x="0" y="886"/>
              <a:ext cx="360" cy="650"/>
            </a:xfrm>
            <a:custGeom>
              <a:avLst/>
              <a:gdLst>
                <a:gd name="T0" fmla="*/ 264 w 360"/>
                <a:gd name="T1" fmla="*/ 0 h 650"/>
                <a:gd name="T2" fmla="*/ 269 w 360"/>
                <a:gd name="T3" fmla="*/ 9 h 650"/>
                <a:gd name="T4" fmla="*/ 277 w 360"/>
                <a:gd name="T5" fmla="*/ 22 h 650"/>
                <a:gd name="T6" fmla="*/ 286 w 360"/>
                <a:gd name="T7" fmla="*/ 39 h 650"/>
                <a:gd name="T8" fmla="*/ 297 w 360"/>
                <a:gd name="T9" fmla="*/ 58 h 650"/>
                <a:gd name="T10" fmla="*/ 309 w 360"/>
                <a:gd name="T11" fmla="*/ 83 h 650"/>
                <a:gd name="T12" fmla="*/ 319 w 360"/>
                <a:gd name="T13" fmla="*/ 108 h 650"/>
                <a:gd name="T14" fmla="*/ 329 w 360"/>
                <a:gd name="T15" fmla="*/ 136 h 650"/>
                <a:gd name="T16" fmla="*/ 333 w 360"/>
                <a:gd name="T17" fmla="*/ 163 h 650"/>
                <a:gd name="T18" fmla="*/ 336 w 360"/>
                <a:gd name="T19" fmla="*/ 193 h 650"/>
                <a:gd name="T20" fmla="*/ 332 w 360"/>
                <a:gd name="T21" fmla="*/ 223 h 650"/>
                <a:gd name="T22" fmla="*/ 323 w 360"/>
                <a:gd name="T23" fmla="*/ 255 h 650"/>
                <a:gd name="T24" fmla="*/ 310 w 360"/>
                <a:gd name="T25" fmla="*/ 285 h 650"/>
                <a:gd name="T26" fmla="*/ 287 w 360"/>
                <a:gd name="T27" fmla="*/ 315 h 650"/>
                <a:gd name="T28" fmla="*/ 257 w 360"/>
                <a:gd name="T29" fmla="*/ 343 h 650"/>
                <a:gd name="T30" fmla="*/ 218 w 360"/>
                <a:gd name="T31" fmla="*/ 370 h 650"/>
                <a:gd name="T32" fmla="*/ 167 w 360"/>
                <a:gd name="T33" fmla="*/ 396 h 650"/>
                <a:gd name="T34" fmla="*/ 111 w 360"/>
                <a:gd name="T35" fmla="*/ 425 h 650"/>
                <a:gd name="T36" fmla="*/ 69 w 360"/>
                <a:gd name="T37" fmla="*/ 457 h 650"/>
                <a:gd name="T38" fmla="*/ 35 w 360"/>
                <a:gd name="T39" fmla="*/ 490 h 650"/>
                <a:gd name="T40" fmla="*/ 12 w 360"/>
                <a:gd name="T41" fmla="*/ 526 h 650"/>
                <a:gd name="T42" fmla="*/ 0 w 360"/>
                <a:gd name="T43" fmla="*/ 553 h 650"/>
                <a:gd name="T44" fmla="*/ 0 w 360"/>
                <a:gd name="T45" fmla="*/ 650 h 650"/>
                <a:gd name="T46" fmla="*/ 6 w 360"/>
                <a:gd name="T47" fmla="*/ 628 h 650"/>
                <a:gd name="T48" fmla="*/ 19 w 360"/>
                <a:gd name="T49" fmla="*/ 594 h 650"/>
                <a:gd name="T50" fmla="*/ 43 w 360"/>
                <a:gd name="T51" fmla="*/ 551 h 650"/>
                <a:gd name="T52" fmla="*/ 76 w 360"/>
                <a:gd name="T53" fmla="*/ 503 h 650"/>
                <a:gd name="T54" fmla="*/ 125 w 360"/>
                <a:gd name="T55" fmla="*/ 454 h 650"/>
                <a:gd name="T56" fmla="*/ 190 w 360"/>
                <a:gd name="T57" fmla="*/ 408 h 650"/>
                <a:gd name="T58" fmla="*/ 275 w 360"/>
                <a:gd name="T59" fmla="*/ 365 h 650"/>
                <a:gd name="T60" fmla="*/ 308 w 360"/>
                <a:gd name="T61" fmla="*/ 342 h 650"/>
                <a:gd name="T62" fmla="*/ 335 w 360"/>
                <a:gd name="T63" fmla="*/ 305 h 650"/>
                <a:gd name="T64" fmla="*/ 352 w 360"/>
                <a:gd name="T65" fmla="*/ 255 h 650"/>
                <a:gd name="T66" fmla="*/ 360 w 360"/>
                <a:gd name="T67" fmla="*/ 201 h 650"/>
                <a:gd name="T68" fmla="*/ 356 w 360"/>
                <a:gd name="T69" fmla="*/ 144 h 650"/>
                <a:gd name="T70" fmla="*/ 341 w 360"/>
                <a:gd name="T71" fmla="*/ 88 h 650"/>
                <a:gd name="T72" fmla="*/ 311 w 360"/>
                <a:gd name="T73" fmla="*/ 39 h 650"/>
                <a:gd name="T74" fmla="*/ 264 w 360"/>
                <a:gd name="T75" fmla="*/ 0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60" h="650">
                  <a:moveTo>
                    <a:pt x="264" y="0"/>
                  </a:moveTo>
                  <a:lnTo>
                    <a:pt x="269" y="9"/>
                  </a:lnTo>
                  <a:lnTo>
                    <a:pt x="277" y="22"/>
                  </a:lnTo>
                  <a:lnTo>
                    <a:pt x="286" y="39"/>
                  </a:lnTo>
                  <a:lnTo>
                    <a:pt x="297" y="58"/>
                  </a:lnTo>
                  <a:lnTo>
                    <a:pt x="309" y="83"/>
                  </a:lnTo>
                  <a:lnTo>
                    <a:pt x="319" y="108"/>
                  </a:lnTo>
                  <a:lnTo>
                    <a:pt x="329" y="136"/>
                  </a:lnTo>
                  <a:lnTo>
                    <a:pt x="333" y="163"/>
                  </a:lnTo>
                  <a:lnTo>
                    <a:pt x="336" y="193"/>
                  </a:lnTo>
                  <a:lnTo>
                    <a:pt x="332" y="223"/>
                  </a:lnTo>
                  <a:lnTo>
                    <a:pt x="323" y="255"/>
                  </a:lnTo>
                  <a:lnTo>
                    <a:pt x="310" y="285"/>
                  </a:lnTo>
                  <a:lnTo>
                    <a:pt x="287" y="315"/>
                  </a:lnTo>
                  <a:lnTo>
                    <a:pt x="257" y="343"/>
                  </a:lnTo>
                  <a:lnTo>
                    <a:pt x="218" y="370"/>
                  </a:lnTo>
                  <a:lnTo>
                    <a:pt x="167" y="396"/>
                  </a:lnTo>
                  <a:lnTo>
                    <a:pt x="111" y="425"/>
                  </a:lnTo>
                  <a:lnTo>
                    <a:pt x="69" y="457"/>
                  </a:lnTo>
                  <a:lnTo>
                    <a:pt x="35" y="490"/>
                  </a:lnTo>
                  <a:lnTo>
                    <a:pt x="12" y="526"/>
                  </a:lnTo>
                  <a:lnTo>
                    <a:pt x="0" y="553"/>
                  </a:lnTo>
                  <a:lnTo>
                    <a:pt x="0" y="650"/>
                  </a:lnTo>
                  <a:lnTo>
                    <a:pt x="6" y="628"/>
                  </a:lnTo>
                  <a:lnTo>
                    <a:pt x="19" y="594"/>
                  </a:lnTo>
                  <a:lnTo>
                    <a:pt x="43" y="551"/>
                  </a:lnTo>
                  <a:lnTo>
                    <a:pt x="76" y="503"/>
                  </a:lnTo>
                  <a:lnTo>
                    <a:pt x="125" y="454"/>
                  </a:lnTo>
                  <a:lnTo>
                    <a:pt x="190" y="408"/>
                  </a:lnTo>
                  <a:lnTo>
                    <a:pt x="275" y="365"/>
                  </a:lnTo>
                  <a:lnTo>
                    <a:pt x="308" y="342"/>
                  </a:lnTo>
                  <a:lnTo>
                    <a:pt x="335" y="305"/>
                  </a:lnTo>
                  <a:lnTo>
                    <a:pt x="352" y="255"/>
                  </a:lnTo>
                  <a:lnTo>
                    <a:pt x="360" y="201"/>
                  </a:lnTo>
                  <a:lnTo>
                    <a:pt x="356" y="144"/>
                  </a:lnTo>
                  <a:lnTo>
                    <a:pt x="341" y="88"/>
                  </a:lnTo>
                  <a:lnTo>
                    <a:pt x="311" y="39"/>
                  </a:lnTo>
                  <a:lnTo>
                    <a:pt x="26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612396" name="Freeform 44"/>
            <p:cNvSpPr>
              <a:spLocks/>
            </p:cNvSpPr>
            <p:nvPr/>
          </p:nvSpPr>
          <p:spPr bwMode="ltGray">
            <a:xfrm rot="1584153">
              <a:off x="56" y="84"/>
              <a:ext cx="804" cy="686"/>
            </a:xfrm>
            <a:custGeom>
              <a:avLst/>
              <a:gdLst>
                <a:gd name="T0" fmla="*/ 16 w 596"/>
                <a:gd name="T1" fmla="*/ 370 h 666"/>
                <a:gd name="T2" fmla="*/ 6 w 596"/>
                <a:gd name="T3" fmla="*/ 341 h 666"/>
                <a:gd name="T4" fmla="*/ 0 w 596"/>
                <a:gd name="T5" fmla="*/ 289 h 666"/>
                <a:gd name="T6" fmla="*/ 4 w 596"/>
                <a:gd name="T7" fmla="*/ 222 h 666"/>
                <a:gd name="T8" fmla="*/ 25 w 596"/>
                <a:gd name="T9" fmla="*/ 151 h 666"/>
                <a:gd name="T10" fmla="*/ 69 w 596"/>
                <a:gd name="T11" fmla="*/ 84 h 666"/>
                <a:gd name="T12" fmla="*/ 142 w 596"/>
                <a:gd name="T13" fmla="*/ 31 h 666"/>
                <a:gd name="T14" fmla="*/ 247 w 596"/>
                <a:gd name="T15" fmla="*/ 2 h 666"/>
                <a:gd name="T16" fmla="*/ 380 w 596"/>
                <a:gd name="T17" fmla="*/ 9 h 666"/>
                <a:gd name="T18" fmla="*/ 484 w 596"/>
                <a:gd name="T19" fmla="*/ 68 h 666"/>
                <a:gd name="T20" fmla="*/ 554 w 596"/>
                <a:gd name="T21" fmla="*/ 165 h 666"/>
                <a:gd name="T22" fmla="*/ 591 w 596"/>
                <a:gd name="T23" fmla="*/ 284 h 666"/>
                <a:gd name="T24" fmla="*/ 595 w 596"/>
                <a:gd name="T25" fmla="*/ 409 h 666"/>
                <a:gd name="T26" fmla="*/ 566 w 596"/>
                <a:gd name="T27" fmla="*/ 525 h 666"/>
                <a:gd name="T28" fmla="*/ 507 w 596"/>
                <a:gd name="T29" fmla="*/ 615 h 666"/>
                <a:gd name="T30" fmla="*/ 417 w 596"/>
                <a:gd name="T31" fmla="*/ 663 h 666"/>
                <a:gd name="T32" fmla="*/ 389 w 596"/>
                <a:gd name="T33" fmla="*/ 659 h 666"/>
                <a:gd name="T34" fmla="*/ 441 w 596"/>
                <a:gd name="T35" fmla="*/ 617 h 666"/>
                <a:gd name="T36" fmla="*/ 482 w 596"/>
                <a:gd name="T37" fmla="*/ 544 h 666"/>
                <a:gd name="T38" fmla="*/ 509 w 596"/>
                <a:gd name="T39" fmla="*/ 454 h 666"/>
                <a:gd name="T40" fmla="*/ 520 w 596"/>
                <a:gd name="T41" fmla="*/ 355 h 666"/>
                <a:gd name="T42" fmla="*/ 514 w 596"/>
                <a:gd name="T43" fmla="*/ 258 h 666"/>
                <a:gd name="T44" fmla="*/ 485 w 596"/>
                <a:gd name="T45" fmla="*/ 174 h 666"/>
                <a:gd name="T46" fmla="*/ 433 w 596"/>
                <a:gd name="T47" fmla="*/ 112 h 666"/>
                <a:gd name="T48" fmla="*/ 341 w 596"/>
                <a:gd name="T49" fmla="*/ 75 h 666"/>
                <a:gd name="T50" fmla="*/ 246 w 596"/>
                <a:gd name="T51" fmla="*/ 61 h 666"/>
                <a:gd name="T52" fmla="*/ 174 w 596"/>
                <a:gd name="T53" fmla="*/ 71 h 666"/>
                <a:gd name="T54" fmla="*/ 121 w 596"/>
                <a:gd name="T55" fmla="*/ 101 h 666"/>
                <a:gd name="T56" fmla="*/ 84 w 596"/>
                <a:gd name="T57" fmla="*/ 149 h 666"/>
                <a:gd name="T58" fmla="*/ 57 w 596"/>
                <a:gd name="T59" fmla="*/ 206 h 666"/>
                <a:gd name="T60" fmla="*/ 40 w 596"/>
                <a:gd name="T61" fmla="*/ 272 h 666"/>
                <a:gd name="T62" fmla="*/ 28 w 596"/>
                <a:gd name="T63" fmla="*/ 339 h 6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96" h="666">
                  <a:moveTo>
                    <a:pt x="22" y="372"/>
                  </a:moveTo>
                  <a:lnTo>
                    <a:pt x="16" y="370"/>
                  </a:lnTo>
                  <a:lnTo>
                    <a:pt x="10" y="360"/>
                  </a:lnTo>
                  <a:lnTo>
                    <a:pt x="6" y="341"/>
                  </a:lnTo>
                  <a:lnTo>
                    <a:pt x="1" y="318"/>
                  </a:lnTo>
                  <a:lnTo>
                    <a:pt x="0" y="289"/>
                  </a:lnTo>
                  <a:lnTo>
                    <a:pt x="0" y="257"/>
                  </a:lnTo>
                  <a:lnTo>
                    <a:pt x="4" y="222"/>
                  </a:lnTo>
                  <a:lnTo>
                    <a:pt x="13" y="187"/>
                  </a:lnTo>
                  <a:lnTo>
                    <a:pt x="25" y="151"/>
                  </a:lnTo>
                  <a:lnTo>
                    <a:pt x="45" y="116"/>
                  </a:lnTo>
                  <a:lnTo>
                    <a:pt x="69" y="84"/>
                  </a:lnTo>
                  <a:lnTo>
                    <a:pt x="101" y="55"/>
                  </a:lnTo>
                  <a:lnTo>
                    <a:pt x="142" y="31"/>
                  </a:lnTo>
                  <a:lnTo>
                    <a:pt x="190" y="13"/>
                  </a:lnTo>
                  <a:lnTo>
                    <a:pt x="247" y="2"/>
                  </a:lnTo>
                  <a:lnTo>
                    <a:pt x="314" y="0"/>
                  </a:lnTo>
                  <a:lnTo>
                    <a:pt x="380" y="9"/>
                  </a:lnTo>
                  <a:lnTo>
                    <a:pt x="436" y="33"/>
                  </a:lnTo>
                  <a:lnTo>
                    <a:pt x="484" y="68"/>
                  </a:lnTo>
                  <a:lnTo>
                    <a:pt x="524" y="113"/>
                  </a:lnTo>
                  <a:lnTo>
                    <a:pt x="554" y="165"/>
                  </a:lnTo>
                  <a:lnTo>
                    <a:pt x="577" y="222"/>
                  </a:lnTo>
                  <a:lnTo>
                    <a:pt x="591" y="284"/>
                  </a:lnTo>
                  <a:lnTo>
                    <a:pt x="596" y="347"/>
                  </a:lnTo>
                  <a:lnTo>
                    <a:pt x="595" y="409"/>
                  </a:lnTo>
                  <a:lnTo>
                    <a:pt x="585" y="469"/>
                  </a:lnTo>
                  <a:lnTo>
                    <a:pt x="566" y="525"/>
                  </a:lnTo>
                  <a:lnTo>
                    <a:pt x="540" y="574"/>
                  </a:lnTo>
                  <a:lnTo>
                    <a:pt x="507" y="615"/>
                  </a:lnTo>
                  <a:lnTo>
                    <a:pt x="465" y="645"/>
                  </a:lnTo>
                  <a:lnTo>
                    <a:pt x="417" y="663"/>
                  </a:lnTo>
                  <a:lnTo>
                    <a:pt x="360" y="666"/>
                  </a:lnTo>
                  <a:lnTo>
                    <a:pt x="389" y="659"/>
                  </a:lnTo>
                  <a:lnTo>
                    <a:pt x="417" y="642"/>
                  </a:lnTo>
                  <a:lnTo>
                    <a:pt x="441" y="617"/>
                  </a:lnTo>
                  <a:lnTo>
                    <a:pt x="463" y="583"/>
                  </a:lnTo>
                  <a:lnTo>
                    <a:pt x="482" y="544"/>
                  </a:lnTo>
                  <a:lnTo>
                    <a:pt x="497" y="501"/>
                  </a:lnTo>
                  <a:lnTo>
                    <a:pt x="509" y="454"/>
                  </a:lnTo>
                  <a:lnTo>
                    <a:pt x="517" y="404"/>
                  </a:lnTo>
                  <a:lnTo>
                    <a:pt x="520" y="355"/>
                  </a:lnTo>
                  <a:lnTo>
                    <a:pt x="519" y="305"/>
                  </a:lnTo>
                  <a:lnTo>
                    <a:pt x="514" y="258"/>
                  </a:lnTo>
                  <a:lnTo>
                    <a:pt x="502" y="213"/>
                  </a:lnTo>
                  <a:lnTo>
                    <a:pt x="485" y="174"/>
                  </a:lnTo>
                  <a:lnTo>
                    <a:pt x="462" y="139"/>
                  </a:lnTo>
                  <a:lnTo>
                    <a:pt x="433" y="112"/>
                  </a:lnTo>
                  <a:lnTo>
                    <a:pt x="397" y="93"/>
                  </a:lnTo>
                  <a:lnTo>
                    <a:pt x="341" y="75"/>
                  </a:lnTo>
                  <a:lnTo>
                    <a:pt x="290" y="65"/>
                  </a:lnTo>
                  <a:lnTo>
                    <a:pt x="246" y="61"/>
                  </a:lnTo>
                  <a:lnTo>
                    <a:pt x="207" y="63"/>
                  </a:lnTo>
                  <a:lnTo>
                    <a:pt x="174" y="71"/>
                  </a:lnTo>
                  <a:lnTo>
                    <a:pt x="146" y="84"/>
                  </a:lnTo>
                  <a:lnTo>
                    <a:pt x="121" y="101"/>
                  </a:lnTo>
                  <a:lnTo>
                    <a:pt x="101" y="123"/>
                  </a:lnTo>
                  <a:lnTo>
                    <a:pt x="84" y="149"/>
                  </a:lnTo>
                  <a:lnTo>
                    <a:pt x="69" y="176"/>
                  </a:lnTo>
                  <a:lnTo>
                    <a:pt x="57" y="206"/>
                  </a:lnTo>
                  <a:lnTo>
                    <a:pt x="48" y="239"/>
                  </a:lnTo>
                  <a:lnTo>
                    <a:pt x="40" y="272"/>
                  </a:lnTo>
                  <a:lnTo>
                    <a:pt x="33" y="305"/>
                  </a:lnTo>
                  <a:lnTo>
                    <a:pt x="28" y="339"/>
                  </a:lnTo>
                  <a:lnTo>
                    <a:pt x="22" y="37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612397" name="Rectangle 45"/>
          <p:cNvSpPr>
            <a:spLocks noGrp="1" noChangeArrowheads="1"/>
          </p:cNvSpPr>
          <p:nvPr>
            <p:ph type="title"/>
          </p:nvPr>
        </p:nvSpPr>
        <p:spPr bwMode="auto">
          <a:xfrm>
            <a:off x="442913" y="103188"/>
            <a:ext cx="8243887" cy="131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612398" name="Rectangle 46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45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612399" name="Rectangle 4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12400" name="Rectangle 4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12401" name="Rectangle 4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latin typeface="+mn-lt"/>
              </a:defRPr>
            </a:lvl1pPr>
          </a:lstStyle>
          <a:p>
            <a:fld id="{4D5039BC-DB30-4CF1-B446-A5ADE94B59D9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5" r:id="rId1"/>
    <p:sldLayoutId id="2147483796" r:id="rId2"/>
    <p:sldLayoutId id="2147483797" r:id="rId3"/>
    <p:sldLayoutId id="2147483798" r:id="rId4"/>
    <p:sldLayoutId id="2147483799" r:id="rId5"/>
    <p:sldLayoutId id="2147483800" r:id="rId6"/>
    <p:sldLayoutId id="2147483801" r:id="rId7"/>
    <p:sldLayoutId id="2147483802" r:id="rId8"/>
    <p:sldLayoutId id="2147483803" r:id="rId9"/>
    <p:sldLayoutId id="2147483804" r:id="rId10"/>
    <p:sldLayoutId id="2147483805" r:id="rId11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</a:defRPr>
      </a:lvl2pPr>
      <a:lvl3pPr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</a:defRPr>
      </a:lvl3pPr>
      <a:lvl4pPr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</a:defRPr>
      </a:lvl4pPr>
      <a:lvl5pPr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</a:defRPr>
      </a:lvl5pPr>
      <a:lvl6pPr marL="457200"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</a:defRPr>
      </a:lvl6pPr>
      <a:lvl7pPr marL="914400"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</a:defRPr>
      </a:lvl7pPr>
      <a:lvl8pPr marL="1371600"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</a:defRPr>
      </a:lvl8pPr>
      <a:lvl9pPr marL="1828800"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 shadeToTitle="1">
        <a:gradFill rotWithShape="0">
          <a:gsLst>
            <a:gs pos="0">
              <a:schemeClr val="bg1"/>
            </a:gs>
            <a:gs pos="100000">
              <a:srgbClr val="B3FFB3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533400"/>
            <a:ext cx="7696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62000" y="1905000"/>
            <a:ext cx="7696200" cy="403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62000" y="6391275"/>
            <a:ext cx="2057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latin typeface="+mn-lt"/>
              </a:defRPr>
            </a:lvl1pPr>
          </a:lstStyle>
          <a:p>
            <a:fld id="{B4C71EC6-210F-42DE-9C53-41977AD35B3D}" type="datetimeFigureOut">
              <a:rPr lang="ru-RU" smtClean="0"/>
              <a:pPr/>
              <a:t>02.09.2017</a:t>
            </a:fld>
            <a:endParaRPr lang="ru-RU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403975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858000" y="6400800"/>
            <a:ext cx="1600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latin typeface="+mn-lt"/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1031" name="Group 7"/>
          <p:cNvGrpSpPr>
            <a:grpSpLocks/>
          </p:cNvGrpSpPr>
          <p:nvPr/>
        </p:nvGrpSpPr>
        <p:grpSpPr bwMode="auto">
          <a:xfrm>
            <a:off x="168275" y="228600"/>
            <a:ext cx="8823325" cy="6096000"/>
            <a:chOff x="106" y="144"/>
            <a:chExt cx="5558" cy="3840"/>
          </a:xfrm>
        </p:grpSpPr>
        <p:sp>
          <p:nvSpPr>
            <p:cNvPr id="1032" name="AutoShape 8"/>
            <p:cNvSpPr>
              <a:spLocks noChangeArrowheads="1"/>
            </p:cNvSpPr>
            <p:nvPr/>
          </p:nvSpPr>
          <p:spPr bwMode="auto">
            <a:xfrm>
              <a:off x="106" y="144"/>
              <a:ext cx="5558" cy="3840"/>
            </a:xfrm>
            <a:prstGeom prst="roundRect">
              <a:avLst>
                <a:gd name="adj" fmla="val 11046"/>
              </a:avLst>
            </a:prstGeom>
            <a:noFill/>
            <a:ln w="28575">
              <a:solidFill>
                <a:schemeClr val="fol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ru-RU" sz="2400" b="0"/>
            </a:p>
          </p:txBody>
        </p:sp>
        <p:sp>
          <p:nvSpPr>
            <p:cNvPr id="1033" name="Line 9"/>
            <p:cNvSpPr>
              <a:spLocks noChangeShapeType="1"/>
            </p:cNvSpPr>
            <p:nvPr/>
          </p:nvSpPr>
          <p:spPr bwMode="auto">
            <a:xfrm>
              <a:off x="480" y="1077"/>
              <a:ext cx="4848" cy="0"/>
            </a:xfrm>
            <a:prstGeom prst="line">
              <a:avLst/>
            </a:prstGeom>
            <a:noFill/>
            <a:ln w="38100">
              <a:solidFill>
                <a:schemeClr val="fol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9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  <p:sldLayoutId id="2147483826" r:id="rId8"/>
    <p:sldLayoutId id="2147483827" r:id="rId9"/>
    <p:sldLayoutId id="2147483828" r:id="rId10"/>
    <p:sldLayoutId id="2147483829" r:id="rId11"/>
  </p:sldLayoutIdLst>
  <p:transition spd="slow" advClick="0">
    <p:fade/>
  </p:transition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 Black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 Black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 Black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 Black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 Black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 Black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 Black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 Black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SzPct val="70000"/>
        <a:buFont typeface="Wingdings" pitchFamily="2" charset="2"/>
        <a:buChar char="l"/>
        <a:defRPr sz="31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150000"/>
        <a:buChar char="•"/>
        <a:defRPr sz="26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150000"/>
        <a:buChar char="•"/>
        <a:defRPr sz="22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150000"/>
        <a:buChar char="•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150000"/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150000"/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150000"/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150000"/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150000"/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 shadeToTitle="1">
        <a:gradFill rotWithShape="0">
          <a:gsLst>
            <a:gs pos="0">
              <a:schemeClr val="bg1"/>
            </a:gs>
            <a:gs pos="100000">
              <a:srgbClr val="B3FFB3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1150938" y="214313"/>
            <a:ext cx="7793037" cy="1462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2051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82688" y="2017713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24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400" b="0">
                <a:solidFill>
                  <a:schemeClr val="bg2"/>
                </a:solidFill>
                <a:latin typeface="Tahoma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5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29000" y="6248400"/>
            <a:ext cx="2895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 b="0">
                <a:solidFill>
                  <a:schemeClr val="bg2"/>
                </a:solidFill>
                <a:latin typeface="Tahoma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6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858000" y="6248400"/>
            <a:ext cx="19050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 b="0">
                <a:solidFill>
                  <a:schemeClr val="bg2"/>
                </a:solidFill>
                <a:latin typeface="Tahoma" pitchFamily="34" charset="0"/>
              </a:defRPr>
            </a:lvl1pPr>
          </a:lstStyle>
          <a:p>
            <a:pPr>
              <a:defRPr/>
            </a:pPr>
            <a:fld id="{768EA843-F582-49C3-9EE9-33764986BE5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1" r:id="rId1"/>
  </p:sldLayoutIdLst>
  <p:transition advClick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3200">
          <a:solidFill>
            <a:schemeClr val="tx1"/>
          </a:solidFill>
          <a:latin typeface="Arial" charset="0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sz="2800">
          <a:solidFill>
            <a:schemeClr val="tx1"/>
          </a:solidFill>
          <a:latin typeface="Arial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n"/>
        <a:defRPr sz="2400">
          <a:solidFill>
            <a:schemeClr val="tx1"/>
          </a:solidFill>
          <a:latin typeface="Arial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itchFamily="2" charset="2"/>
        <a:buChar char="n"/>
        <a:defRPr sz="2000">
          <a:solidFill>
            <a:schemeClr val="tx1"/>
          </a:solidFill>
          <a:latin typeface="Arial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Arial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 shadeToTitle="1">
        <a:gradFill rotWithShape="0">
          <a:gsLst>
            <a:gs pos="0">
              <a:schemeClr val="bg1"/>
            </a:gs>
            <a:gs pos="100000">
              <a:srgbClr val="B3FFB3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301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 b="0">
                <a:latin typeface="+mn-lt"/>
              </a:defRPr>
            </a:lvl1pPr>
          </a:lstStyle>
          <a:p>
            <a:fld id="{13656652-9968-4653-8997-A09C773D95C4}" type="datetimeFigureOut">
              <a:rPr lang="ru-RU"/>
              <a:pPr/>
              <a:t>02.09.2017</a:t>
            </a:fld>
            <a:endParaRPr lang="ru-RU"/>
          </a:p>
        </p:txBody>
      </p:sp>
      <p:sp>
        <p:nvSpPr>
          <p:cNvPr id="4301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4301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latin typeface="+mn-lt"/>
              </a:defRPr>
            </a:lvl1pPr>
          </a:lstStyle>
          <a:p>
            <a:fld id="{27C80E99-56C9-4F8A-A978-9A9F80E76CF6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3" r:id="rId1"/>
    <p:sldLayoutId id="2147483834" r:id="rId2"/>
    <p:sldLayoutId id="2147483835" r:id="rId3"/>
    <p:sldLayoutId id="2147483836" r:id="rId4"/>
    <p:sldLayoutId id="2147483837" r:id="rId5"/>
    <p:sldLayoutId id="2147483838" r:id="rId6"/>
    <p:sldLayoutId id="2147483839" r:id="rId7"/>
    <p:sldLayoutId id="2147483840" r:id="rId8"/>
    <p:sldLayoutId id="2147483841" r:id="rId9"/>
    <p:sldLayoutId id="2147483842" r:id="rId10"/>
    <p:sldLayoutId id="2147483843" r:id="rId11"/>
  </p:sldLayoutIdLst>
  <p:transition advClick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0">
          <a:gsLst>
            <a:gs pos="0">
              <a:srgbClr val="B8F6FE"/>
            </a:gs>
            <a:gs pos="100000">
              <a:srgbClr val="CCFF99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301625" y="228600"/>
            <a:ext cx="8510588" cy="132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79875" name="Rectangle 3"/>
          <p:cNvSpPr>
            <a:spLocks noGrp="1" noRot="1" noChangeArrowheads="1"/>
          </p:cNvSpPr>
          <p:nvPr>
            <p:ph type="body" idx="1"/>
          </p:nvPr>
        </p:nvSpPr>
        <p:spPr bwMode="auto">
          <a:xfrm>
            <a:off x="301625" y="1676400"/>
            <a:ext cx="8540750" cy="4422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7987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4800" y="6245225"/>
            <a:ext cx="22860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fld id="{B4C71EC6-210F-42DE-9C53-41977AD35B3D}" type="datetimeFigureOut">
              <a:rPr lang="ru-RU" smtClean="0"/>
              <a:pPr/>
              <a:t>02.09.2017</a:t>
            </a:fld>
            <a:endParaRPr lang="ru-RU"/>
          </a:p>
        </p:txBody>
      </p:sp>
      <p:sp>
        <p:nvSpPr>
          <p:cNvPr id="7987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ru-RU"/>
          </a:p>
        </p:txBody>
      </p:sp>
      <p:sp>
        <p:nvSpPr>
          <p:cNvPr id="7987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2860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845" r:id="rId1"/>
    <p:sldLayoutId id="2147483846" r:id="rId2"/>
    <p:sldLayoutId id="2147483847" r:id="rId3"/>
    <p:sldLayoutId id="2147483848" r:id="rId4"/>
    <p:sldLayoutId id="2147483849" r:id="rId5"/>
    <p:sldLayoutId id="2147483850" r:id="rId6"/>
    <p:sldLayoutId id="2147483851" r:id="rId7"/>
    <p:sldLayoutId id="2147483852" r:id="rId8"/>
    <p:sldLayoutId id="2147483853" r:id="rId9"/>
    <p:sldLayoutId id="2147483854" r:id="rId10"/>
    <p:sldLayoutId id="2147483855" r:id="rId11"/>
  </p:sldLayoutIdLst>
  <p:transition spd="slow">
    <p:fade/>
  </p:transition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0">
          <a:gsLst>
            <a:gs pos="0">
              <a:srgbClr val="B8F6FE"/>
            </a:gs>
            <a:gs pos="100000">
              <a:srgbClr val="CCFF99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9216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fld id="{C6A1FF73-34A0-4B6F-A5F5-37B209AD8BF4}" type="datetimeFigureOut">
              <a:rPr lang="ru-RU"/>
              <a:pPr>
                <a:defRPr/>
              </a:pPr>
              <a:t>02.09.2017</a:t>
            </a:fld>
            <a:endParaRPr lang="ru-RU"/>
          </a:p>
        </p:txBody>
      </p:sp>
      <p:sp>
        <p:nvSpPr>
          <p:cNvPr id="9216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216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A9EE9DB9-48BF-4281-B55F-62B5299AECE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7" r:id="rId1"/>
    <p:sldLayoutId id="2147483858" r:id="rId2"/>
    <p:sldLayoutId id="2147483859" r:id="rId3"/>
    <p:sldLayoutId id="2147483860" r:id="rId4"/>
    <p:sldLayoutId id="2147483861" r:id="rId5"/>
    <p:sldLayoutId id="2147483862" r:id="rId6"/>
    <p:sldLayoutId id="2147483863" r:id="rId7"/>
    <p:sldLayoutId id="2147483864" r:id="rId8"/>
    <p:sldLayoutId id="2147483865" r:id="rId9"/>
    <p:sldLayoutId id="2147483866" r:id="rId10"/>
    <p:sldLayoutId id="214748386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0">
          <a:gsLst>
            <a:gs pos="0">
              <a:srgbClr val="B8F6FE"/>
            </a:gs>
            <a:gs pos="100000">
              <a:srgbClr val="CCFF99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  <a:endParaRPr lang="en-US" altLang="ru-RU" smtClean="0"/>
          </a:p>
        </p:txBody>
      </p:sp>
      <p:sp>
        <p:nvSpPr>
          <p:cNvPr id="3075" name="Текст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  <a:endParaRPr lang="en-US" altLang="ru-RU" smtClean="0"/>
          </a:p>
        </p:txBody>
      </p:sp>
      <p:sp>
        <p:nvSpPr>
          <p:cNvPr id="19" name="Дата 4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A67D9FE-2DBD-4D50-A316-07FC28A33C91}" type="datetimeFigureOut">
              <a:rPr lang="ru-RU"/>
              <a:pPr>
                <a:defRPr/>
              </a:pPr>
              <a:t>02.09.2017</a:t>
            </a:fld>
            <a:endParaRPr lang="ru-RU"/>
          </a:p>
        </p:txBody>
      </p:sp>
      <p:sp>
        <p:nvSpPr>
          <p:cNvPr id="20" name="Нижний колонтитул 5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1" name="Номер слайда 6"/>
          <p:cNvSpPr>
            <a:spLocks noGrp="1"/>
          </p:cNvSpPr>
          <p:nvPr>
            <p:ph type="sldNum" sz="quarter" idx="4"/>
          </p:nvPr>
        </p:nvSpPr>
        <p:spPr>
          <a:xfrm>
            <a:off x="8077200" y="6356350"/>
            <a:ext cx="609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11AC97D-8AC5-474B-83A6-496D73CFBA1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9" r:id="rId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Arial" charset="0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1" fontAlgn="base" hangingPunct="1">
        <a:spcBef>
          <a:spcPct val="20000"/>
        </a:spcBef>
        <a:spcAft>
          <a:spcPct val="0"/>
        </a:spcAft>
        <a:buClr>
          <a:srgbClr val="A8CDD7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Arial" charset="0"/>
          <a:ea typeface="+mn-ea"/>
          <a:cs typeface="+mn-cs"/>
        </a:defRPr>
      </a:lvl1pPr>
      <a:lvl2pPr marL="639763" indent="-24606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Arial" charset="0"/>
          <a:ea typeface="+mn-ea"/>
          <a:cs typeface="+mn-cs"/>
        </a:defRPr>
      </a:lvl2pPr>
      <a:lvl3pPr marL="914400" indent="-24606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Arial" charset="0"/>
          <a:ea typeface="+mn-ea"/>
          <a:cs typeface="+mn-cs"/>
        </a:defRPr>
      </a:lvl3pPr>
      <a:lvl4pPr marL="1187450" indent="-209550" algn="l" rtl="0" eaLnBrk="1" fontAlgn="base" hangingPunct="1">
        <a:spcBef>
          <a:spcPct val="20000"/>
        </a:spcBef>
        <a:spcAft>
          <a:spcPct val="0"/>
        </a:spcAft>
        <a:buClr>
          <a:srgbClr val="A8CDD7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Arial" charset="0"/>
          <a:ea typeface="+mn-ea"/>
          <a:cs typeface="+mn-cs"/>
        </a:defRPr>
      </a:lvl4pPr>
      <a:lvl5pPr marL="1462088" indent="-209550" algn="l" rtl="0" eaLnBrk="1" fontAlgn="base" hangingPunct="1">
        <a:spcBef>
          <a:spcPct val="20000"/>
        </a:spcBef>
        <a:spcAft>
          <a:spcPct val="0"/>
        </a:spcAft>
        <a:buClr>
          <a:srgbClr val="C0BEAF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Arial" charset="0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 shadeToTitle="1">
        <a:gradFill rotWithShape="0">
          <a:gsLst>
            <a:gs pos="0">
              <a:srgbClr val="7575D1"/>
            </a:gs>
            <a:gs pos="100000">
              <a:schemeClr val="folHlink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fld id="{B4C71EC6-210F-42DE-9C53-41977AD35B3D}" type="datetimeFigureOut">
              <a:rPr lang="ru-RU" smtClean="0"/>
              <a:pPr/>
              <a:t>02.09.2017</a:t>
            </a:fld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21" r:id="rId1"/>
    <p:sldLayoutId id="2147483922" r:id="rId2"/>
    <p:sldLayoutId id="2147483923" r:id="rId3"/>
    <p:sldLayoutId id="2147483924" r:id="rId4"/>
    <p:sldLayoutId id="2147483925" r:id="rId5"/>
    <p:sldLayoutId id="2147483926" r:id="rId6"/>
    <p:sldLayoutId id="2147483927" r:id="rId7"/>
    <p:sldLayoutId id="2147483928" r:id="rId8"/>
    <p:sldLayoutId id="2147483929" r:id="rId9"/>
    <p:sldLayoutId id="2147483930" r:id="rId10"/>
    <p:sldLayoutId id="2147483931" r:id="rId11"/>
    <p:sldLayoutId id="2147483932" r:id="rId12"/>
  </p:sldLayoutIdLst>
  <p:transition spd="slow">
    <p:fade/>
  </p:transition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 shadeToTitle="1">
        <a:gradFill rotWithShape="0">
          <a:gsLst>
            <a:gs pos="0">
              <a:srgbClr val="47FFD1"/>
            </a:gs>
            <a:gs pos="100000">
              <a:schemeClr val="folHlink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301625" y="228600"/>
            <a:ext cx="8510588" cy="132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43" name="Rectangle 3"/>
          <p:cNvSpPr>
            <a:spLocks noGrp="1" noRot="1" noChangeArrowheads="1"/>
          </p:cNvSpPr>
          <p:nvPr>
            <p:ph type="body" idx="1"/>
          </p:nvPr>
        </p:nvSpPr>
        <p:spPr bwMode="auto">
          <a:xfrm>
            <a:off x="301625" y="1676400"/>
            <a:ext cx="8540750" cy="4422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4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4800" y="6245225"/>
            <a:ext cx="22860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4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4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2860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D59A9EBF-E5C6-4461-A5BE-B26CA040F22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934" r:id="rId1"/>
    <p:sldLayoutId id="2147483935" r:id="rId2"/>
    <p:sldLayoutId id="2147483936" r:id="rId3"/>
    <p:sldLayoutId id="2147483937" r:id="rId4"/>
    <p:sldLayoutId id="2147483938" r:id="rId5"/>
    <p:sldLayoutId id="2147483939" r:id="rId6"/>
    <p:sldLayoutId id="2147483940" r:id="rId7"/>
    <p:sldLayoutId id="2147483941" r:id="rId8"/>
    <p:sldLayoutId id="2147483942" r:id="rId9"/>
    <p:sldLayoutId id="2147483943" r:id="rId10"/>
    <p:sldLayoutId id="2147483944" r:id="rId11"/>
    <p:sldLayoutId id="2147483945" r:id="rId12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 shadeToTitle="1">
        <a:gradFill rotWithShape="0">
          <a:gsLst>
            <a:gs pos="0">
              <a:srgbClr val="666666"/>
            </a:gs>
            <a:gs pos="100000">
              <a:schemeClr val="folHlink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Freeform 2"/>
          <p:cNvSpPr>
            <a:spLocks/>
          </p:cNvSpPr>
          <p:nvPr/>
        </p:nvSpPr>
        <p:spPr bwMode="auto">
          <a:xfrm rot="-3172564">
            <a:off x="7777957" y="-15081"/>
            <a:ext cx="1162050" cy="2084387"/>
          </a:xfrm>
          <a:custGeom>
            <a:avLst/>
            <a:gdLst>
              <a:gd name="T0" fmla="*/ 2903 w 2903"/>
              <a:gd name="T1" fmla="*/ 433 h 3686"/>
              <a:gd name="T2" fmla="*/ 2565 w 2903"/>
              <a:gd name="T3" fmla="*/ 80 h 3686"/>
              <a:gd name="T4" fmla="*/ 2241 w 2903"/>
              <a:gd name="T5" fmla="*/ 0 h 3686"/>
              <a:gd name="T6" fmla="*/ 110 w 2903"/>
              <a:gd name="T7" fmla="*/ 2811 h 3686"/>
              <a:gd name="T8" fmla="*/ 110 w 2903"/>
              <a:gd name="T9" fmla="*/ 3228 h 3686"/>
              <a:gd name="T10" fmla="*/ 0 w 2903"/>
              <a:gd name="T11" fmla="*/ 3631 h 3686"/>
              <a:gd name="T12" fmla="*/ 72 w 2903"/>
              <a:gd name="T13" fmla="*/ 3686 h 3686"/>
              <a:gd name="T14" fmla="*/ 441 w 2903"/>
              <a:gd name="T15" fmla="*/ 3355 h 3686"/>
              <a:gd name="T16" fmla="*/ 740 w 2903"/>
              <a:gd name="T17" fmla="*/ 3228 h 3686"/>
              <a:gd name="T18" fmla="*/ 2903 w 2903"/>
              <a:gd name="T19" fmla="*/ 433 h 3686"/>
              <a:gd name="T20" fmla="*/ 2903 w 2903"/>
              <a:gd name="T21" fmla="*/ 433 h 368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2903" h="3686">
                <a:moveTo>
                  <a:pt x="2903" y="433"/>
                </a:moveTo>
                <a:lnTo>
                  <a:pt x="2565" y="80"/>
                </a:lnTo>
                <a:lnTo>
                  <a:pt x="2241" y="0"/>
                </a:lnTo>
                <a:lnTo>
                  <a:pt x="110" y="2811"/>
                </a:lnTo>
                <a:lnTo>
                  <a:pt x="110" y="3228"/>
                </a:lnTo>
                <a:lnTo>
                  <a:pt x="0" y="3631"/>
                </a:lnTo>
                <a:lnTo>
                  <a:pt x="72" y="3686"/>
                </a:lnTo>
                <a:lnTo>
                  <a:pt x="441" y="3355"/>
                </a:lnTo>
                <a:lnTo>
                  <a:pt x="740" y="3228"/>
                </a:lnTo>
                <a:lnTo>
                  <a:pt x="2903" y="433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152400"/>
            <a:ext cx="687070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828800"/>
            <a:ext cx="7696200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28677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371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8678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560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8679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183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lt"/>
              </a:defRPr>
            </a:lvl1pPr>
          </a:lstStyle>
          <a:p>
            <a:pPr>
              <a:defRPr/>
            </a:pPr>
            <a:fld id="{55DE0FA9-4494-49C0-9442-6415EFB024F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3080" name="Freeform 8"/>
          <p:cNvSpPr>
            <a:spLocks/>
          </p:cNvSpPr>
          <p:nvPr/>
        </p:nvSpPr>
        <p:spPr bwMode="auto">
          <a:xfrm rot="-3172564">
            <a:off x="7865269" y="24607"/>
            <a:ext cx="1165225" cy="2097087"/>
          </a:xfrm>
          <a:custGeom>
            <a:avLst/>
            <a:gdLst>
              <a:gd name="T0" fmla="*/ 2293 w 2911"/>
              <a:gd name="T1" fmla="*/ 0 h 3703"/>
              <a:gd name="T2" fmla="*/ 130 w 2911"/>
              <a:gd name="T3" fmla="*/ 2835 h 3703"/>
              <a:gd name="T4" fmla="*/ 131 w 2911"/>
              <a:gd name="T5" fmla="*/ 3201 h 3703"/>
              <a:gd name="T6" fmla="*/ 0 w 2911"/>
              <a:gd name="T7" fmla="*/ 3633 h 3703"/>
              <a:gd name="T8" fmla="*/ 50 w 2911"/>
              <a:gd name="T9" fmla="*/ 3703 h 3703"/>
              <a:gd name="T10" fmla="*/ 422 w 2911"/>
              <a:gd name="T11" fmla="*/ 3352 h 3703"/>
              <a:gd name="T12" fmla="*/ 763 w 2911"/>
              <a:gd name="T13" fmla="*/ 3220 h 3703"/>
              <a:gd name="T14" fmla="*/ 2911 w 2911"/>
              <a:gd name="T15" fmla="*/ 428 h 3703"/>
              <a:gd name="T16" fmla="*/ 2589 w 2911"/>
              <a:gd name="T17" fmla="*/ 96 h 3703"/>
              <a:gd name="T18" fmla="*/ 2293 w 2911"/>
              <a:gd name="T19" fmla="*/ 0 h 3703"/>
              <a:gd name="T20" fmla="*/ 2293 w 2911"/>
              <a:gd name="T21" fmla="*/ 0 h 3703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2911" h="3703">
                <a:moveTo>
                  <a:pt x="2293" y="0"/>
                </a:moveTo>
                <a:lnTo>
                  <a:pt x="130" y="2835"/>
                </a:lnTo>
                <a:lnTo>
                  <a:pt x="131" y="3201"/>
                </a:lnTo>
                <a:lnTo>
                  <a:pt x="0" y="3633"/>
                </a:lnTo>
                <a:lnTo>
                  <a:pt x="50" y="3703"/>
                </a:lnTo>
                <a:lnTo>
                  <a:pt x="422" y="3352"/>
                </a:lnTo>
                <a:lnTo>
                  <a:pt x="763" y="3220"/>
                </a:lnTo>
                <a:lnTo>
                  <a:pt x="2911" y="428"/>
                </a:lnTo>
                <a:lnTo>
                  <a:pt x="2589" y="96"/>
                </a:lnTo>
                <a:lnTo>
                  <a:pt x="2293" y="0"/>
                </a:lnTo>
                <a:close/>
              </a:path>
            </a:pathLst>
          </a:cu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081" name="Freeform 9"/>
          <p:cNvSpPr>
            <a:spLocks/>
          </p:cNvSpPr>
          <p:nvPr/>
        </p:nvSpPr>
        <p:spPr bwMode="auto">
          <a:xfrm rot="-3172564">
            <a:off x="7831138" y="192088"/>
            <a:ext cx="1025525" cy="1571625"/>
          </a:xfrm>
          <a:custGeom>
            <a:avLst/>
            <a:gdLst>
              <a:gd name="T0" fmla="*/ 0 w 2561"/>
              <a:gd name="T1" fmla="*/ 2485 h 2777"/>
              <a:gd name="T2" fmla="*/ 432 w 2561"/>
              <a:gd name="T3" fmla="*/ 2553 h 2777"/>
              <a:gd name="T4" fmla="*/ 736 w 2561"/>
              <a:gd name="T5" fmla="*/ 2777 h 2777"/>
              <a:gd name="T6" fmla="*/ 2561 w 2561"/>
              <a:gd name="T7" fmla="*/ 399 h 2777"/>
              <a:gd name="T8" fmla="*/ 2118 w 2561"/>
              <a:gd name="T9" fmla="*/ 82 h 2777"/>
              <a:gd name="T10" fmla="*/ 1898 w 2561"/>
              <a:gd name="T11" fmla="*/ 0 h 2777"/>
              <a:gd name="T12" fmla="*/ 0 w 2561"/>
              <a:gd name="T13" fmla="*/ 2485 h 2777"/>
              <a:gd name="T14" fmla="*/ 0 w 2561"/>
              <a:gd name="T15" fmla="*/ 2485 h 2777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2561" h="2777">
                <a:moveTo>
                  <a:pt x="0" y="2485"/>
                </a:moveTo>
                <a:lnTo>
                  <a:pt x="432" y="2553"/>
                </a:lnTo>
                <a:lnTo>
                  <a:pt x="736" y="2777"/>
                </a:lnTo>
                <a:lnTo>
                  <a:pt x="2561" y="399"/>
                </a:lnTo>
                <a:lnTo>
                  <a:pt x="2118" y="82"/>
                </a:lnTo>
                <a:lnTo>
                  <a:pt x="1898" y="0"/>
                </a:lnTo>
                <a:lnTo>
                  <a:pt x="0" y="2485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grpSp>
        <p:nvGrpSpPr>
          <p:cNvPr id="3082" name="Group 10"/>
          <p:cNvGrpSpPr>
            <a:grpSpLocks/>
          </p:cNvGrpSpPr>
          <p:nvPr/>
        </p:nvGrpSpPr>
        <p:grpSpPr bwMode="auto">
          <a:xfrm>
            <a:off x="7938" y="5540375"/>
            <a:ext cx="1784350" cy="1246188"/>
            <a:chOff x="5" y="3490"/>
            <a:chExt cx="1124" cy="785"/>
          </a:xfrm>
        </p:grpSpPr>
        <p:sp>
          <p:nvSpPr>
            <p:cNvPr id="3099" name="Freeform 11"/>
            <p:cNvSpPr>
              <a:spLocks/>
            </p:cNvSpPr>
            <p:nvPr userDrawn="1"/>
          </p:nvSpPr>
          <p:spPr bwMode="auto">
            <a:xfrm>
              <a:off x="24" y="3505"/>
              <a:ext cx="1089" cy="649"/>
            </a:xfrm>
            <a:custGeom>
              <a:avLst/>
              <a:gdLst>
                <a:gd name="T0" fmla="*/ 1587 w 2177"/>
                <a:gd name="T1" fmla="*/ 1260 h 1298"/>
                <a:gd name="T2" fmla="*/ 1420 w 2177"/>
                <a:gd name="T3" fmla="*/ 1106 h 1298"/>
                <a:gd name="T4" fmla="*/ 1331 w 2177"/>
                <a:gd name="T5" fmla="*/ 477 h 1298"/>
                <a:gd name="T6" fmla="*/ 2139 w 2177"/>
                <a:gd name="T7" fmla="*/ 330 h 1298"/>
                <a:gd name="T8" fmla="*/ 2177 w 2177"/>
                <a:gd name="T9" fmla="*/ 203 h 1298"/>
                <a:gd name="T10" fmla="*/ 2099 w 2177"/>
                <a:gd name="T11" fmla="*/ 100 h 1298"/>
                <a:gd name="T12" fmla="*/ 1276 w 2177"/>
                <a:gd name="T13" fmla="*/ 211 h 1298"/>
                <a:gd name="T14" fmla="*/ 1219 w 2177"/>
                <a:gd name="T15" fmla="*/ 32 h 1298"/>
                <a:gd name="T16" fmla="*/ 1085 w 2177"/>
                <a:gd name="T17" fmla="*/ 0 h 1298"/>
                <a:gd name="T18" fmla="*/ 958 w 2177"/>
                <a:gd name="T19" fmla="*/ 28 h 1298"/>
                <a:gd name="T20" fmla="*/ 888 w 2177"/>
                <a:gd name="T21" fmla="*/ 106 h 1298"/>
                <a:gd name="T22" fmla="*/ 937 w 2177"/>
                <a:gd name="T23" fmla="*/ 285 h 1298"/>
                <a:gd name="T24" fmla="*/ 660 w 2177"/>
                <a:gd name="T25" fmla="*/ 441 h 1298"/>
                <a:gd name="T26" fmla="*/ 983 w 2177"/>
                <a:gd name="T27" fmla="*/ 473 h 1298"/>
                <a:gd name="T28" fmla="*/ 1112 w 2177"/>
                <a:gd name="T29" fmla="*/ 889 h 1298"/>
                <a:gd name="T30" fmla="*/ 141 w 2177"/>
                <a:gd name="T31" fmla="*/ 469 h 1298"/>
                <a:gd name="T32" fmla="*/ 46 w 2177"/>
                <a:gd name="T33" fmla="*/ 509 h 1298"/>
                <a:gd name="T34" fmla="*/ 0 w 2177"/>
                <a:gd name="T35" fmla="*/ 636 h 1298"/>
                <a:gd name="T36" fmla="*/ 55 w 2177"/>
                <a:gd name="T37" fmla="*/ 779 h 1298"/>
                <a:gd name="T38" fmla="*/ 1139 w 2177"/>
                <a:gd name="T39" fmla="*/ 1288 h 1298"/>
                <a:gd name="T40" fmla="*/ 1378 w 2177"/>
                <a:gd name="T41" fmla="*/ 1256 h 1298"/>
                <a:gd name="T42" fmla="*/ 1570 w 2177"/>
                <a:gd name="T43" fmla="*/ 1298 h 1298"/>
                <a:gd name="T44" fmla="*/ 1587 w 2177"/>
                <a:gd name="T45" fmla="*/ 1260 h 1298"/>
                <a:gd name="T46" fmla="*/ 1587 w 2177"/>
                <a:gd name="T47" fmla="*/ 1260 h 1298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2177" h="1298">
                  <a:moveTo>
                    <a:pt x="1587" y="1260"/>
                  </a:moveTo>
                  <a:lnTo>
                    <a:pt x="1420" y="1106"/>
                  </a:lnTo>
                  <a:lnTo>
                    <a:pt x="1331" y="477"/>
                  </a:lnTo>
                  <a:lnTo>
                    <a:pt x="2139" y="330"/>
                  </a:lnTo>
                  <a:lnTo>
                    <a:pt x="2177" y="203"/>
                  </a:lnTo>
                  <a:lnTo>
                    <a:pt x="2099" y="100"/>
                  </a:lnTo>
                  <a:lnTo>
                    <a:pt x="1276" y="211"/>
                  </a:lnTo>
                  <a:lnTo>
                    <a:pt x="1219" y="32"/>
                  </a:lnTo>
                  <a:lnTo>
                    <a:pt x="1085" y="0"/>
                  </a:lnTo>
                  <a:lnTo>
                    <a:pt x="958" y="28"/>
                  </a:lnTo>
                  <a:lnTo>
                    <a:pt x="888" y="106"/>
                  </a:lnTo>
                  <a:lnTo>
                    <a:pt x="937" y="285"/>
                  </a:lnTo>
                  <a:lnTo>
                    <a:pt x="660" y="441"/>
                  </a:lnTo>
                  <a:lnTo>
                    <a:pt x="983" y="473"/>
                  </a:lnTo>
                  <a:lnTo>
                    <a:pt x="1112" y="889"/>
                  </a:lnTo>
                  <a:lnTo>
                    <a:pt x="141" y="469"/>
                  </a:lnTo>
                  <a:lnTo>
                    <a:pt x="46" y="509"/>
                  </a:lnTo>
                  <a:lnTo>
                    <a:pt x="0" y="636"/>
                  </a:lnTo>
                  <a:lnTo>
                    <a:pt x="55" y="779"/>
                  </a:lnTo>
                  <a:lnTo>
                    <a:pt x="1139" y="1288"/>
                  </a:lnTo>
                  <a:lnTo>
                    <a:pt x="1378" y="1256"/>
                  </a:lnTo>
                  <a:lnTo>
                    <a:pt x="1570" y="1298"/>
                  </a:lnTo>
                  <a:lnTo>
                    <a:pt x="1587" y="1260"/>
                  </a:lnTo>
                  <a:close/>
                </a:path>
              </a:pathLst>
            </a:custGeom>
            <a:solidFill>
              <a:srgbClr val="F8F8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100" name="Freeform 12"/>
            <p:cNvSpPr>
              <a:spLocks/>
            </p:cNvSpPr>
            <p:nvPr userDrawn="1"/>
          </p:nvSpPr>
          <p:spPr bwMode="auto">
            <a:xfrm>
              <a:off x="1022" y="3582"/>
              <a:ext cx="71" cy="129"/>
            </a:xfrm>
            <a:custGeom>
              <a:avLst/>
              <a:gdLst>
                <a:gd name="T0" fmla="*/ 0 w 143"/>
                <a:gd name="T1" fmla="*/ 7 h 258"/>
                <a:gd name="T2" fmla="*/ 120 w 143"/>
                <a:gd name="T3" fmla="*/ 0 h 258"/>
                <a:gd name="T4" fmla="*/ 143 w 143"/>
                <a:gd name="T5" fmla="*/ 233 h 258"/>
                <a:gd name="T6" fmla="*/ 8 w 143"/>
                <a:gd name="T7" fmla="*/ 258 h 258"/>
                <a:gd name="T8" fmla="*/ 0 w 143"/>
                <a:gd name="T9" fmla="*/ 7 h 258"/>
                <a:gd name="T10" fmla="*/ 0 w 143"/>
                <a:gd name="T11" fmla="*/ 7 h 25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43" h="258">
                  <a:moveTo>
                    <a:pt x="0" y="7"/>
                  </a:moveTo>
                  <a:lnTo>
                    <a:pt x="120" y="0"/>
                  </a:lnTo>
                  <a:lnTo>
                    <a:pt x="143" y="233"/>
                  </a:lnTo>
                  <a:lnTo>
                    <a:pt x="8" y="258"/>
                  </a:lnTo>
                  <a:lnTo>
                    <a:pt x="0" y="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101" name="Freeform 13"/>
            <p:cNvSpPr>
              <a:spLocks/>
            </p:cNvSpPr>
            <p:nvPr userDrawn="1"/>
          </p:nvSpPr>
          <p:spPr bwMode="auto">
            <a:xfrm>
              <a:off x="20" y="3774"/>
              <a:ext cx="792" cy="410"/>
            </a:xfrm>
            <a:custGeom>
              <a:avLst/>
              <a:gdLst>
                <a:gd name="T0" fmla="*/ 137 w 1586"/>
                <a:gd name="T1" fmla="*/ 0 h 821"/>
                <a:gd name="T2" fmla="*/ 1331 w 1586"/>
                <a:gd name="T3" fmla="*/ 519 h 821"/>
                <a:gd name="T4" fmla="*/ 1428 w 1586"/>
                <a:gd name="T5" fmla="*/ 638 h 821"/>
                <a:gd name="T6" fmla="*/ 1586 w 1586"/>
                <a:gd name="T7" fmla="*/ 792 h 821"/>
                <a:gd name="T8" fmla="*/ 1565 w 1586"/>
                <a:gd name="T9" fmla="*/ 821 h 821"/>
                <a:gd name="T10" fmla="*/ 1350 w 1586"/>
                <a:gd name="T11" fmla="*/ 787 h 821"/>
                <a:gd name="T12" fmla="*/ 1145 w 1586"/>
                <a:gd name="T13" fmla="*/ 811 h 821"/>
                <a:gd name="T14" fmla="*/ 42 w 1586"/>
                <a:gd name="T15" fmla="*/ 298 h 821"/>
                <a:gd name="T16" fmla="*/ 0 w 1586"/>
                <a:gd name="T17" fmla="*/ 150 h 821"/>
                <a:gd name="T18" fmla="*/ 46 w 1586"/>
                <a:gd name="T19" fmla="*/ 32 h 821"/>
                <a:gd name="T20" fmla="*/ 137 w 1586"/>
                <a:gd name="T21" fmla="*/ 0 h 821"/>
                <a:gd name="T22" fmla="*/ 137 w 1586"/>
                <a:gd name="T23" fmla="*/ 0 h 821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586" h="821">
                  <a:moveTo>
                    <a:pt x="137" y="0"/>
                  </a:moveTo>
                  <a:lnTo>
                    <a:pt x="1331" y="519"/>
                  </a:lnTo>
                  <a:lnTo>
                    <a:pt x="1428" y="638"/>
                  </a:lnTo>
                  <a:lnTo>
                    <a:pt x="1586" y="792"/>
                  </a:lnTo>
                  <a:lnTo>
                    <a:pt x="1565" y="821"/>
                  </a:lnTo>
                  <a:lnTo>
                    <a:pt x="1350" y="787"/>
                  </a:lnTo>
                  <a:lnTo>
                    <a:pt x="1145" y="811"/>
                  </a:lnTo>
                  <a:lnTo>
                    <a:pt x="42" y="298"/>
                  </a:lnTo>
                  <a:lnTo>
                    <a:pt x="0" y="150"/>
                  </a:lnTo>
                  <a:lnTo>
                    <a:pt x="46" y="32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102" name="Freeform 14"/>
            <p:cNvSpPr>
              <a:spLocks/>
            </p:cNvSpPr>
            <p:nvPr userDrawn="1"/>
          </p:nvSpPr>
          <p:spPr bwMode="auto">
            <a:xfrm>
              <a:off x="129" y="3808"/>
              <a:ext cx="525" cy="374"/>
            </a:xfrm>
            <a:custGeom>
              <a:avLst/>
              <a:gdLst>
                <a:gd name="T0" fmla="*/ 0 w 1049"/>
                <a:gd name="T1" fmla="*/ 325 h 747"/>
                <a:gd name="T2" fmla="*/ 922 w 1049"/>
                <a:gd name="T3" fmla="*/ 747 h 747"/>
                <a:gd name="T4" fmla="*/ 939 w 1049"/>
                <a:gd name="T5" fmla="*/ 534 h 747"/>
                <a:gd name="T6" fmla="*/ 1049 w 1049"/>
                <a:gd name="T7" fmla="*/ 422 h 747"/>
                <a:gd name="T8" fmla="*/ 78 w 1049"/>
                <a:gd name="T9" fmla="*/ 0 h 747"/>
                <a:gd name="T10" fmla="*/ 0 w 1049"/>
                <a:gd name="T11" fmla="*/ 127 h 747"/>
                <a:gd name="T12" fmla="*/ 0 w 1049"/>
                <a:gd name="T13" fmla="*/ 325 h 747"/>
                <a:gd name="T14" fmla="*/ 0 w 1049"/>
                <a:gd name="T15" fmla="*/ 325 h 74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049" h="747">
                  <a:moveTo>
                    <a:pt x="0" y="325"/>
                  </a:moveTo>
                  <a:lnTo>
                    <a:pt x="922" y="747"/>
                  </a:lnTo>
                  <a:lnTo>
                    <a:pt x="939" y="534"/>
                  </a:lnTo>
                  <a:lnTo>
                    <a:pt x="1049" y="422"/>
                  </a:lnTo>
                  <a:lnTo>
                    <a:pt x="78" y="0"/>
                  </a:lnTo>
                  <a:lnTo>
                    <a:pt x="0" y="127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103" name="Freeform 15"/>
            <p:cNvSpPr>
              <a:spLocks/>
            </p:cNvSpPr>
            <p:nvPr userDrawn="1"/>
          </p:nvSpPr>
          <p:spPr bwMode="auto">
            <a:xfrm>
              <a:off x="485" y="3532"/>
              <a:ext cx="135" cy="121"/>
            </a:xfrm>
            <a:custGeom>
              <a:avLst/>
              <a:gdLst>
                <a:gd name="T0" fmla="*/ 0 w 272"/>
                <a:gd name="T1" fmla="*/ 28 h 241"/>
                <a:gd name="T2" fmla="*/ 160 w 272"/>
                <a:gd name="T3" fmla="*/ 0 h 241"/>
                <a:gd name="T4" fmla="*/ 251 w 272"/>
                <a:gd name="T5" fmla="*/ 36 h 241"/>
                <a:gd name="T6" fmla="*/ 272 w 272"/>
                <a:gd name="T7" fmla="*/ 139 h 241"/>
                <a:gd name="T8" fmla="*/ 164 w 272"/>
                <a:gd name="T9" fmla="*/ 146 h 241"/>
                <a:gd name="T10" fmla="*/ 32 w 272"/>
                <a:gd name="T11" fmla="*/ 241 h 241"/>
                <a:gd name="T12" fmla="*/ 0 w 272"/>
                <a:gd name="T13" fmla="*/ 28 h 241"/>
                <a:gd name="T14" fmla="*/ 0 w 272"/>
                <a:gd name="T15" fmla="*/ 28 h 24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72" h="241">
                  <a:moveTo>
                    <a:pt x="0" y="28"/>
                  </a:moveTo>
                  <a:lnTo>
                    <a:pt x="160" y="0"/>
                  </a:lnTo>
                  <a:lnTo>
                    <a:pt x="251" y="36"/>
                  </a:lnTo>
                  <a:lnTo>
                    <a:pt x="272" y="139"/>
                  </a:lnTo>
                  <a:lnTo>
                    <a:pt x="164" y="146"/>
                  </a:lnTo>
                  <a:lnTo>
                    <a:pt x="32" y="241"/>
                  </a:lnTo>
                  <a:lnTo>
                    <a:pt x="0" y="28"/>
                  </a:ln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104" name="Freeform 16"/>
            <p:cNvSpPr>
              <a:spLocks/>
            </p:cNvSpPr>
            <p:nvPr userDrawn="1"/>
          </p:nvSpPr>
          <p:spPr bwMode="auto">
            <a:xfrm>
              <a:off x="641" y="4163"/>
              <a:ext cx="76" cy="112"/>
            </a:xfrm>
            <a:custGeom>
              <a:avLst/>
              <a:gdLst>
                <a:gd name="T0" fmla="*/ 152 w 152"/>
                <a:gd name="T1" fmla="*/ 4 h 224"/>
                <a:gd name="T2" fmla="*/ 152 w 152"/>
                <a:gd name="T3" fmla="*/ 224 h 224"/>
                <a:gd name="T4" fmla="*/ 0 w 152"/>
                <a:gd name="T5" fmla="*/ 8 h 224"/>
                <a:gd name="T6" fmla="*/ 72 w 152"/>
                <a:gd name="T7" fmla="*/ 0 h 224"/>
                <a:gd name="T8" fmla="*/ 152 w 152"/>
                <a:gd name="T9" fmla="*/ 4 h 224"/>
                <a:gd name="T10" fmla="*/ 152 w 152"/>
                <a:gd name="T11" fmla="*/ 4 h 22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2" h="224">
                  <a:moveTo>
                    <a:pt x="152" y="4"/>
                  </a:moveTo>
                  <a:lnTo>
                    <a:pt x="152" y="224"/>
                  </a:lnTo>
                  <a:lnTo>
                    <a:pt x="0" y="8"/>
                  </a:lnTo>
                  <a:lnTo>
                    <a:pt x="72" y="0"/>
                  </a:lnTo>
                  <a:lnTo>
                    <a:pt x="152" y="4"/>
                  </a:ln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105" name="Freeform 17"/>
            <p:cNvSpPr>
              <a:spLocks/>
            </p:cNvSpPr>
            <p:nvPr userDrawn="1"/>
          </p:nvSpPr>
          <p:spPr bwMode="auto">
            <a:xfrm>
              <a:off x="504" y="3607"/>
              <a:ext cx="193" cy="383"/>
            </a:xfrm>
            <a:custGeom>
              <a:avLst/>
              <a:gdLst>
                <a:gd name="T0" fmla="*/ 0 w 386"/>
                <a:gd name="T1" fmla="*/ 80 h 764"/>
                <a:gd name="T2" fmla="*/ 87 w 386"/>
                <a:gd name="T3" fmla="*/ 0 h 764"/>
                <a:gd name="T4" fmla="*/ 232 w 386"/>
                <a:gd name="T5" fmla="*/ 6 h 764"/>
                <a:gd name="T6" fmla="*/ 386 w 386"/>
                <a:gd name="T7" fmla="*/ 764 h 764"/>
                <a:gd name="T8" fmla="*/ 279 w 386"/>
                <a:gd name="T9" fmla="*/ 720 h 764"/>
                <a:gd name="T10" fmla="*/ 152 w 386"/>
                <a:gd name="T11" fmla="*/ 677 h 764"/>
                <a:gd name="T12" fmla="*/ 0 w 386"/>
                <a:gd name="T13" fmla="*/ 80 h 764"/>
                <a:gd name="T14" fmla="*/ 0 w 386"/>
                <a:gd name="T15" fmla="*/ 80 h 76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386" h="764">
                  <a:moveTo>
                    <a:pt x="0" y="80"/>
                  </a:moveTo>
                  <a:lnTo>
                    <a:pt x="87" y="0"/>
                  </a:lnTo>
                  <a:lnTo>
                    <a:pt x="232" y="6"/>
                  </a:lnTo>
                  <a:lnTo>
                    <a:pt x="386" y="764"/>
                  </a:lnTo>
                  <a:lnTo>
                    <a:pt x="279" y="720"/>
                  </a:lnTo>
                  <a:lnTo>
                    <a:pt x="152" y="677"/>
                  </a:lnTo>
                  <a:lnTo>
                    <a:pt x="0" y="8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106" name="Freeform 18"/>
            <p:cNvSpPr>
              <a:spLocks/>
            </p:cNvSpPr>
            <p:nvPr userDrawn="1"/>
          </p:nvSpPr>
          <p:spPr bwMode="auto">
            <a:xfrm>
              <a:off x="668" y="3590"/>
              <a:ext cx="364" cy="174"/>
            </a:xfrm>
            <a:custGeom>
              <a:avLst/>
              <a:gdLst>
                <a:gd name="T0" fmla="*/ 692 w 728"/>
                <a:gd name="T1" fmla="*/ 0 h 348"/>
                <a:gd name="T2" fmla="*/ 0 w 728"/>
                <a:gd name="T3" fmla="*/ 106 h 348"/>
                <a:gd name="T4" fmla="*/ 28 w 728"/>
                <a:gd name="T5" fmla="*/ 348 h 348"/>
                <a:gd name="T6" fmla="*/ 715 w 728"/>
                <a:gd name="T7" fmla="*/ 237 h 348"/>
                <a:gd name="T8" fmla="*/ 728 w 728"/>
                <a:gd name="T9" fmla="*/ 43 h 348"/>
                <a:gd name="T10" fmla="*/ 692 w 728"/>
                <a:gd name="T11" fmla="*/ 0 h 348"/>
                <a:gd name="T12" fmla="*/ 692 w 728"/>
                <a:gd name="T13" fmla="*/ 0 h 34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728" h="348">
                  <a:moveTo>
                    <a:pt x="692" y="0"/>
                  </a:moveTo>
                  <a:lnTo>
                    <a:pt x="0" y="106"/>
                  </a:lnTo>
                  <a:lnTo>
                    <a:pt x="28" y="348"/>
                  </a:lnTo>
                  <a:lnTo>
                    <a:pt x="715" y="237"/>
                  </a:lnTo>
                  <a:lnTo>
                    <a:pt x="728" y="43"/>
                  </a:lnTo>
                  <a:lnTo>
                    <a:pt x="692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107" name="Freeform 19"/>
            <p:cNvSpPr>
              <a:spLocks/>
            </p:cNvSpPr>
            <p:nvPr userDrawn="1"/>
          </p:nvSpPr>
          <p:spPr bwMode="auto">
            <a:xfrm>
              <a:off x="347" y="3693"/>
              <a:ext cx="156" cy="67"/>
            </a:xfrm>
            <a:custGeom>
              <a:avLst/>
              <a:gdLst>
                <a:gd name="T0" fmla="*/ 272 w 312"/>
                <a:gd name="T1" fmla="*/ 0 h 135"/>
                <a:gd name="T2" fmla="*/ 0 w 312"/>
                <a:gd name="T3" fmla="*/ 78 h 135"/>
                <a:gd name="T4" fmla="*/ 312 w 312"/>
                <a:gd name="T5" fmla="*/ 135 h 135"/>
                <a:gd name="T6" fmla="*/ 272 w 312"/>
                <a:gd name="T7" fmla="*/ 0 h 135"/>
                <a:gd name="T8" fmla="*/ 272 w 312"/>
                <a:gd name="T9" fmla="*/ 0 h 1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12" h="135">
                  <a:moveTo>
                    <a:pt x="272" y="0"/>
                  </a:moveTo>
                  <a:lnTo>
                    <a:pt x="0" y="78"/>
                  </a:lnTo>
                  <a:lnTo>
                    <a:pt x="312" y="135"/>
                  </a:lnTo>
                  <a:lnTo>
                    <a:pt x="27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grpSp>
          <p:nvGrpSpPr>
            <p:cNvPr id="3108" name="Group 20"/>
            <p:cNvGrpSpPr>
              <a:grpSpLocks/>
            </p:cNvGrpSpPr>
            <p:nvPr userDrawn="1"/>
          </p:nvGrpSpPr>
          <p:grpSpPr bwMode="auto">
            <a:xfrm>
              <a:off x="5" y="3490"/>
              <a:ext cx="1124" cy="780"/>
              <a:chOff x="5" y="3490"/>
              <a:chExt cx="1124" cy="780"/>
            </a:xfrm>
          </p:grpSpPr>
          <p:grpSp>
            <p:nvGrpSpPr>
              <p:cNvPr id="3109" name="Group 21"/>
              <p:cNvGrpSpPr>
                <a:grpSpLocks/>
              </p:cNvGrpSpPr>
              <p:nvPr userDrawn="1"/>
            </p:nvGrpSpPr>
            <p:grpSpPr bwMode="auto">
              <a:xfrm>
                <a:off x="499" y="3562"/>
                <a:ext cx="548" cy="708"/>
                <a:chOff x="499" y="3562"/>
                <a:chExt cx="548" cy="708"/>
              </a:xfrm>
            </p:grpSpPr>
            <p:sp>
              <p:nvSpPr>
                <p:cNvPr id="3122" name="Freeform 22"/>
                <p:cNvSpPr>
                  <a:spLocks/>
                </p:cNvSpPr>
                <p:nvPr userDrawn="1"/>
              </p:nvSpPr>
              <p:spPr bwMode="auto">
                <a:xfrm>
                  <a:off x="499" y="3587"/>
                  <a:ext cx="157" cy="87"/>
                </a:xfrm>
                <a:custGeom>
                  <a:avLst/>
                  <a:gdLst>
                    <a:gd name="T0" fmla="*/ 0 w 313"/>
                    <a:gd name="T1" fmla="*/ 107 h 175"/>
                    <a:gd name="T2" fmla="*/ 114 w 313"/>
                    <a:gd name="T3" fmla="*/ 10 h 175"/>
                    <a:gd name="T4" fmla="*/ 213 w 313"/>
                    <a:gd name="T5" fmla="*/ 0 h 175"/>
                    <a:gd name="T6" fmla="*/ 292 w 313"/>
                    <a:gd name="T7" fmla="*/ 27 h 175"/>
                    <a:gd name="T8" fmla="*/ 313 w 313"/>
                    <a:gd name="T9" fmla="*/ 91 h 175"/>
                    <a:gd name="T10" fmla="*/ 167 w 313"/>
                    <a:gd name="T11" fmla="*/ 67 h 175"/>
                    <a:gd name="T12" fmla="*/ 74 w 313"/>
                    <a:gd name="T13" fmla="*/ 101 h 175"/>
                    <a:gd name="T14" fmla="*/ 13 w 313"/>
                    <a:gd name="T15" fmla="*/ 175 h 175"/>
                    <a:gd name="T16" fmla="*/ 0 w 313"/>
                    <a:gd name="T17" fmla="*/ 107 h 175"/>
                    <a:gd name="T18" fmla="*/ 0 w 313"/>
                    <a:gd name="T19" fmla="*/ 107 h 175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0" t="0" r="r" b="b"/>
                  <a:pathLst>
                    <a:path w="313" h="175">
                      <a:moveTo>
                        <a:pt x="0" y="107"/>
                      </a:moveTo>
                      <a:lnTo>
                        <a:pt x="114" y="10"/>
                      </a:lnTo>
                      <a:lnTo>
                        <a:pt x="213" y="0"/>
                      </a:lnTo>
                      <a:lnTo>
                        <a:pt x="292" y="27"/>
                      </a:lnTo>
                      <a:lnTo>
                        <a:pt x="313" y="91"/>
                      </a:lnTo>
                      <a:lnTo>
                        <a:pt x="167" y="67"/>
                      </a:lnTo>
                      <a:lnTo>
                        <a:pt x="74" y="101"/>
                      </a:lnTo>
                      <a:lnTo>
                        <a:pt x="13" y="175"/>
                      </a:lnTo>
                      <a:lnTo>
                        <a:pt x="0" y="107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123" name="Freeform 23"/>
                <p:cNvSpPr>
                  <a:spLocks/>
                </p:cNvSpPr>
                <p:nvPr userDrawn="1"/>
              </p:nvSpPr>
              <p:spPr bwMode="auto">
                <a:xfrm>
                  <a:off x="636" y="4137"/>
                  <a:ext cx="115" cy="133"/>
                </a:xfrm>
                <a:custGeom>
                  <a:avLst/>
                  <a:gdLst>
                    <a:gd name="T0" fmla="*/ 0 w 230"/>
                    <a:gd name="T1" fmla="*/ 40 h 266"/>
                    <a:gd name="T2" fmla="*/ 160 w 230"/>
                    <a:gd name="T3" fmla="*/ 266 h 266"/>
                    <a:gd name="T4" fmla="*/ 230 w 230"/>
                    <a:gd name="T5" fmla="*/ 251 h 266"/>
                    <a:gd name="T6" fmla="*/ 223 w 230"/>
                    <a:gd name="T7" fmla="*/ 17 h 266"/>
                    <a:gd name="T8" fmla="*/ 166 w 230"/>
                    <a:gd name="T9" fmla="*/ 0 h 266"/>
                    <a:gd name="T10" fmla="*/ 179 w 230"/>
                    <a:gd name="T11" fmla="*/ 197 h 266"/>
                    <a:gd name="T12" fmla="*/ 71 w 230"/>
                    <a:gd name="T13" fmla="*/ 4 h 266"/>
                    <a:gd name="T14" fmla="*/ 0 w 230"/>
                    <a:gd name="T15" fmla="*/ 40 h 266"/>
                    <a:gd name="T16" fmla="*/ 0 w 230"/>
                    <a:gd name="T17" fmla="*/ 40 h 26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230" h="266">
                      <a:moveTo>
                        <a:pt x="0" y="40"/>
                      </a:moveTo>
                      <a:lnTo>
                        <a:pt x="160" y="266"/>
                      </a:lnTo>
                      <a:lnTo>
                        <a:pt x="230" y="251"/>
                      </a:lnTo>
                      <a:lnTo>
                        <a:pt x="223" y="17"/>
                      </a:lnTo>
                      <a:lnTo>
                        <a:pt x="166" y="0"/>
                      </a:lnTo>
                      <a:lnTo>
                        <a:pt x="179" y="197"/>
                      </a:lnTo>
                      <a:lnTo>
                        <a:pt x="71" y="4"/>
                      </a:lnTo>
                      <a:lnTo>
                        <a:pt x="0" y="4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124" name="Freeform 24"/>
                <p:cNvSpPr>
                  <a:spLocks/>
                </p:cNvSpPr>
                <p:nvPr userDrawn="1"/>
              </p:nvSpPr>
              <p:spPr bwMode="auto">
                <a:xfrm>
                  <a:off x="1004" y="3562"/>
                  <a:ext cx="43" cy="117"/>
                </a:xfrm>
                <a:custGeom>
                  <a:avLst/>
                  <a:gdLst>
                    <a:gd name="T0" fmla="*/ 0 w 87"/>
                    <a:gd name="T1" fmla="*/ 19 h 234"/>
                    <a:gd name="T2" fmla="*/ 36 w 87"/>
                    <a:gd name="T3" fmla="*/ 93 h 234"/>
                    <a:gd name="T4" fmla="*/ 44 w 87"/>
                    <a:gd name="T5" fmla="*/ 154 h 234"/>
                    <a:gd name="T6" fmla="*/ 27 w 87"/>
                    <a:gd name="T7" fmla="*/ 234 h 234"/>
                    <a:gd name="T8" fmla="*/ 80 w 87"/>
                    <a:gd name="T9" fmla="*/ 220 h 234"/>
                    <a:gd name="T10" fmla="*/ 87 w 87"/>
                    <a:gd name="T11" fmla="*/ 116 h 234"/>
                    <a:gd name="T12" fmla="*/ 46 w 87"/>
                    <a:gd name="T13" fmla="*/ 0 h 234"/>
                    <a:gd name="T14" fmla="*/ 0 w 87"/>
                    <a:gd name="T15" fmla="*/ 19 h 234"/>
                    <a:gd name="T16" fmla="*/ 0 w 87"/>
                    <a:gd name="T17" fmla="*/ 19 h 234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87" h="234">
                      <a:moveTo>
                        <a:pt x="0" y="19"/>
                      </a:moveTo>
                      <a:lnTo>
                        <a:pt x="36" y="93"/>
                      </a:lnTo>
                      <a:lnTo>
                        <a:pt x="44" y="154"/>
                      </a:lnTo>
                      <a:lnTo>
                        <a:pt x="27" y="234"/>
                      </a:lnTo>
                      <a:lnTo>
                        <a:pt x="80" y="220"/>
                      </a:lnTo>
                      <a:lnTo>
                        <a:pt x="87" y="116"/>
                      </a:lnTo>
                      <a:lnTo>
                        <a:pt x="46" y="0"/>
                      </a:lnTo>
                      <a:lnTo>
                        <a:pt x="0" y="19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sp>
            <p:nvSpPr>
              <p:cNvPr id="3110" name="Freeform 25"/>
              <p:cNvSpPr>
                <a:spLocks/>
              </p:cNvSpPr>
              <p:nvPr userDrawn="1"/>
            </p:nvSpPr>
            <p:spPr bwMode="auto">
              <a:xfrm>
                <a:off x="76" y="3732"/>
                <a:ext cx="595" cy="250"/>
              </a:xfrm>
              <a:custGeom>
                <a:avLst/>
                <a:gdLst>
                  <a:gd name="T0" fmla="*/ 100 w 1190"/>
                  <a:gd name="T1" fmla="*/ 0 h 500"/>
                  <a:gd name="T2" fmla="*/ 1190 w 1190"/>
                  <a:gd name="T3" fmla="*/ 490 h 500"/>
                  <a:gd name="T4" fmla="*/ 1076 w 1190"/>
                  <a:gd name="T5" fmla="*/ 500 h 500"/>
                  <a:gd name="T6" fmla="*/ 0 w 1190"/>
                  <a:gd name="T7" fmla="*/ 27 h 500"/>
                  <a:gd name="T8" fmla="*/ 100 w 1190"/>
                  <a:gd name="T9" fmla="*/ 0 h 500"/>
                  <a:gd name="T10" fmla="*/ 100 w 1190"/>
                  <a:gd name="T11" fmla="*/ 0 h 5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190" h="500">
                    <a:moveTo>
                      <a:pt x="100" y="0"/>
                    </a:moveTo>
                    <a:lnTo>
                      <a:pt x="1190" y="490"/>
                    </a:lnTo>
                    <a:lnTo>
                      <a:pt x="1076" y="500"/>
                    </a:lnTo>
                    <a:lnTo>
                      <a:pt x="0" y="27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111" name="Freeform 26"/>
              <p:cNvSpPr>
                <a:spLocks/>
              </p:cNvSpPr>
              <p:nvPr userDrawn="1"/>
            </p:nvSpPr>
            <p:spPr bwMode="auto">
              <a:xfrm>
                <a:off x="260" y="3886"/>
                <a:ext cx="244" cy="148"/>
              </a:xfrm>
              <a:custGeom>
                <a:avLst/>
                <a:gdLst>
                  <a:gd name="T0" fmla="*/ 14 w 489"/>
                  <a:gd name="T1" fmla="*/ 34 h 296"/>
                  <a:gd name="T2" fmla="*/ 160 w 489"/>
                  <a:gd name="T3" fmla="*/ 66 h 296"/>
                  <a:gd name="T4" fmla="*/ 324 w 489"/>
                  <a:gd name="T5" fmla="*/ 137 h 296"/>
                  <a:gd name="T6" fmla="*/ 440 w 489"/>
                  <a:gd name="T7" fmla="*/ 243 h 296"/>
                  <a:gd name="T8" fmla="*/ 326 w 489"/>
                  <a:gd name="T9" fmla="*/ 230 h 296"/>
                  <a:gd name="T10" fmla="*/ 139 w 489"/>
                  <a:gd name="T11" fmla="*/ 146 h 296"/>
                  <a:gd name="T12" fmla="*/ 50 w 489"/>
                  <a:gd name="T13" fmla="*/ 80 h 296"/>
                  <a:gd name="T14" fmla="*/ 107 w 489"/>
                  <a:gd name="T15" fmla="*/ 163 h 296"/>
                  <a:gd name="T16" fmla="*/ 272 w 489"/>
                  <a:gd name="T17" fmla="*/ 270 h 296"/>
                  <a:gd name="T18" fmla="*/ 466 w 489"/>
                  <a:gd name="T19" fmla="*/ 296 h 296"/>
                  <a:gd name="T20" fmla="*/ 489 w 489"/>
                  <a:gd name="T21" fmla="*/ 224 h 296"/>
                  <a:gd name="T22" fmla="*/ 394 w 489"/>
                  <a:gd name="T23" fmla="*/ 120 h 296"/>
                  <a:gd name="T24" fmla="*/ 170 w 489"/>
                  <a:gd name="T25" fmla="*/ 17 h 296"/>
                  <a:gd name="T26" fmla="*/ 0 w 489"/>
                  <a:gd name="T27" fmla="*/ 0 h 296"/>
                  <a:gd name="T28" fmla="*/ 14 w 489"/>
                  <a:gd name="T29" fmla="*/ 34 h 296"/>
                  <a:gd name="T30" fmla="*/ 14 w 489"/>
                  <a:gd name="T31" fmla="*/ 34 h 29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489" h="296">
                    <a:moveTo>
                      <a:pt x="14" y="34"/>
                    </a:moveTo>
                    <a:lnTo>
                      <a:pt x="160" y="66"/>
                    </a:lnTo>
                    <a:lnTo>
                      <a:pt x="324" y="137"/>
                    </a:lnTo>
                    <a:lnTo>
                      <a:pt x="440" y="243"/>
                    </a:lnTo>
                    <a:lnTo>
                      <a:pt x="326" y="230"/>
                    </a:lnTo>
                    <a:lnTo>
                      <a:pt x="139" y="146"/>
                    </a:lnTo>
                    <a:lnTo>
                      <a:pt x="50" y="80"/>
                    </a:lnTo>
                    <a:lnTo>
                      <a:pt x="107" y="163"/>
                    </a:lnTo>
                    <a:lnTo>
                      <a:pt x="272" y="270"/>
                    </a:lnTo>
                    <a:lnTo>
                      <a:pt x="466" y="296"/>
                    </a:lnTo>
                    <a:lnTo>
                      <a:pt x="489" y="224"/>
                    </a:lnTo>
                    <a:lnTo>
                      <a:pt x="394" y="120"/>
                    </a:lnTo>
                    <a:lnTo>
                      <a:pt x="170" y="17"/>
                    </a:lnTo>
                    <a:lnTo>
                      <a:pt x="0" y="0"/>
                    </a:lnTo>
                    <a:lnTo>
                      <a:pt x="14" y="34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112" name="Freeform 27"/>
              <p:cNvSpPr>
                <a:spLocks/>
              </p:cNvSpPr>
              <p:nvPr userDrawn="1"/>
            </p:nvSpPr>
            <p:spPr bwMode="auto">
              <a:xfrm>
                <a:off x="565" y="3680"/>
                <a:ext cx="107" cy="238"/>
              </a:xfrm>
              <a:custGeom>
                <a:avLst/>
                <a:gdLst>
                  <a:gd name="T0" fmla="*/ 24 w 213"/>
                  <a:gd name="T1" fmla="*/ 0 h 478"/>
                  <a:gd name="T2" fmla="*/ 91 w 213"/>
                  <a:gd name="T3" fmla="*/ 25 h 478"/>
                  <a:gd name="T4" fmla="*/ 80 w 213"/>
                  <a:gd name="T5" fmla="*/ 192 h 478"/>
                  <a:gd name="T6" fmla="*/ 106 w 213"/>
                  <a:gd name="T7" fmla="*/ 327 h 478"/>
                  <a:gd name="T8" fmla="*/ 213 w 213"/>
                  <a:gd name="T9" fmla="*/ 451 h 478"/>
                  <a:gd name="T10" fmla="*/ 97 w 213"/>
                  <a:gd name="T11" fmla="*/ 478 h 478"/>
                  <a:gd name="T12" fmla="*/ 30 w 213"/>
                  <a:gd name="T13" fmla="*/ 344 h 478"/>
                  <a:gd name="T14" fmla="*/ 0 w 213"/>
                  <a:gd name="T15" fmla="*/ 57 h 478"/>
                  <a:gd name="T16" fmla="*/ 24 w 213"/>
                  <a:gd name="T17" fmla="*/ 0 h 478"/>
                  <a:gd name="T18" fmla="*/ 24 w 213"/>
                  <a:gd name="T19" fmla="*/ 0 h 478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213" h="478">
                    <a:moveTo>
                      <a:pt x="24" y="0"/>
                    </a:moveTo>
                    <a:lnTo>
                      <a:pt x="91" y="25"/>
                    </a:lnTo>
                    <a:lnTo>
                      <a:pt x="80" y="192"/>
                    </a:lnTo>
                    <a:lnTo>
                      <a:pt x="106" y="327"/>
                    </a:lnTo>
                    <a:lnTo>
                      <a:pt x="213" y="451"/>
                    </a:lnTo>
                    <a:lnTo>
                      <a:pt x="97" y="478"/>
                    </a:lnTo>
                    <a:lnTo>
                      <a:pt x="30" y="344"/>
                    </a:lnTo>
                    <a:lnTo>
                      <a:pt x="0" y="57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grpSp>
            <p:nvGrpSpPr>
              <p:cNvPr id="3113" name="Group 28"/>
              <p:cNvGrpSpPr>
                <a:grpSpLocks/>
              </p:cNvGrpSpPr>
              <p:nvPr userDrawn="1"/>
            </p:nvGrpSpPr>
            <p:grpSpPr bwMode="auto">
              <a:xfrm>
                <a:off x="5" y="3490"/>
                <a:ext cx="1124" cy="678"/>
                <a:chOff x="5" y="3490"/>
                <a:chExt cx="1124" cy="678"/>
              </a:xfrm>
            </p:grpSpPr>
            <p:sp>
              <p:nvSpPr>
                <p:cNvPr id="3114" name="Freeform 29"/>
                <p:cNvSpPr>
                  <a:spLocks/>
                </p:cNvSpPr>
                <p:nvPr userDrawn="1"/>
              </p:nvSpPr>
              <p:spPr bwMode="auto">
                <a:xfrm>
                  <a:off x="669" y="4048"/>
                  <a:ext cx="75" cy="87"/>
                </a:xfrm>
                <a:custGeom>
                  <a:avLst/>
                  <a:gdLst>
                    <a:gd name="T0" fmla="*/ 110 w 150"/>
                    <a:gd name="T1" fmla="*/ 0 h 173"/>
                    <a:gd name="T2" fmla="*/ 40 w 150"/>
                    <a:gd name="T3" fmla="*/ 66 h 173"/>
                    <a:gd name="T4" fmla="*/ 0 w 150"/>
                    <a:gd name="T5" fmla="*/ 173 h 173"/>
                    <a:gd name="T6" fmla="*/ 80 w 150"/>
                    <a:gd name="T7" fmla="*/ 160 h 173"/>
                    <a:gd name="T8" fmla="*/ 103 w 150"/>
                    <a:gd name="T9" fmla="*/ 84 h 173"/>
                    <a:gd name="T10" fmla="*/ 150 w 150"/>
                    <a:gd name="T11" fmla="*/ 27 h 173"/>
                    <a:gd name="T12" fmla="*/ 110 w 150"/>
                    <a:gd name="T13" fmla="*/ 0 h 173"/>
                    <a:gd name="T14" fmla="*/ 110 w 150"/>
                    <a:gd name="T15" fmla="*/ 0 h 173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150" h="173">
                      <a:moveTo>
                        <a:pt x="110" y="0"/>
                      </a:moveTo>
                      <a:lnTo>
                        <a:pt x="40" y="66"/>
                      </a:lnTo>
                      <a:lnTo>
                        <a:pt x="0" y="173"/>
                      </a:lnTo>
                      <a:lnTo>
                        <a:pt x="80" y="160"/>
                      </a:lnTo>
                      <a:lnTo>
                        <a:pt x="103" y="84"/>
                      </a:lnTo>
                      <a:lnTo>
                        <a:pt x="150" y="27"/>
                      </a:lnTo>
                      <a:lnTo>
                        <a:pt x="110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115" name="Freeform 30"/>
                <p:cNvSpPr>
                  <a:spLocks/>
                </p:cNvSpPr>
                <p:nvPr userDrawn="1"/>
              </p:nvSpPr>
              <p:spPr bwMode="auto">
                <a:xfrm>
                  <a:off x="5" y="3728"/>
                  <a:ext cx="842" cy="440"/>
                </a:xfrm>
                <a:custGeom>
                  <a:avLst/>
                  <a:gdLst>
                    <a:gd name="T0" fmla="*/ 156 w 1684"/>
                    <a:gd name="T1" fmla="*/ 0 h 880"/>
                    <a:gd name="T2" fmla="*/ 63 w 1684"/>
                    <a:gd name="T3" fmla="*/ 52 h 880"/>
                    <a:gd name="T4" fmla="*/ 0 w 1684"/>
                    <a:gd name="T5" fmla="*/ 208 h 880"/>
                    <a:gd name="T6" fmla="*/ 67 w 1684"/>
                    <a:gd name="T7" fmla="*/ 358 h 880"/>
                    <a:gd name="T8" fmla="*/ 1182 w 1684"/>
                    <a:gd name="T9" fmla="*/ 867 h 880"/>
                    <a:gd name="T10" fmla="*/ 1422 w 1684"/>
                    <a:gd name="T11" fmla="*/ 835 h 880"/>
                    <a:gd name="T12" fmla="*/ 1616 w 1684"/>
                    <a:gd name="T13" fmla="*/ 880 h 880"/>
                    <a:gd name="T14" fmla="*/ 1684 w 1684"/>
                    <a:gd name="T15" fmla="*/ 808 h 880"/>
                    <a:gd name="T16" fmla="*/ 1502 w 1684"/>
                    <a:gd name="T17" fmla="*/ 664 h 880"/>
                    <a:gd name="T18" fmla="*/ 1428 w 1684"/>
                    <a:gd name="T19" fmla="*/ 512 h 880"/>
                    <a:gd name="T20" fmla="*/ 1369 w 1684"/>
                    <a:gd name="T21" fmla="*/ 527 h 880"/>
                    <a:gd name="T22" fmla="*/ 1439 w 1684"/>
                    <a:gd name="T23" fmla="*/ 664 h 880"/>
                    <a:gd name="T24" fmla="*/ 1578 w 1684"/>
                    <a:gd name="T25" fmla="*/ 810 h 880"/>
                    <a:gd name="T26" fmla="*/ 1413 w 1684"/>
                    <a:gd name="T27" fmla="*/ 787 h 880"/>
                    <a:gd name="T28" fmla="*/ 1219 w 1684"/>
                    <a:gd name="T29" fmla="*/ 814 h 880"/>
                    <a:gd name="T30" fmla="*/ 1255 w 1684"/>
                    <a:gd name="T31" fmla="*/ 650 h 880"/>
                    <a:gd name="T32" fmla="*/ 1338 w 1684"/>
                    <a:gd name="T33" fmla="*/ 538 h 880"/>
                    <a:gd name="T34" fmla="*/ 1241 w 1684"/>
                    <a:gd name="T35" fmla="*/ 552 h 880"/>
                    <a:gd name="T36" fmla="*/ 1165 w 1684"/>
                    <a:gd name="T37" fmla="*/ 658 h 880"/>
                    <a:gd name="T38" fmla="*/ 1139 w 1684"/>
                    <a:gd name="T39" fmla="*/ 791 h 880"/>
                    <a:gd name="T40" fmla="*/ 107 w 1684"/>
                    <a:gd name="T41" fmla="*/ 310 h 880"/>
                    <a:gd name="T42" fmla="*/ 80 w 1684"/>
                    <a:gd name="T43" fmla="*/ 215 h 880"/>
                    <a:gd name="T44" fmla="*/ 103 w 1684"/>
                    <a:gd name="T45" fmla="*/ 95 h 880"/>
                    <a:gd name="T46" fmla="*/ 217 w 1684"/>
                    <a:gd name="T47" fmla="*/ 0 h 880"/>
                    <a:gd name="T48" fmla="*/ 156 w 1684"/>
                    <a:gd name="T49" fmla="*/ 0 h 880"/>
                    <a:gd name="T50" fmla="*/ 156 w 1684"/>
                    <a:gd name="T51" fmla="*/ 0 h 880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</a:gdLst>
                  <a:ahLst/>
                  <a:cxnLst>
                    <a:cxn ang="T52">
                      <a:pos x="T0" y="T1"/>
                    </a:cxn>
                    <a:cxn ang="T53">
                      <a:pos x="T2" y="T3"/>
                    </a:cxn>
                    <a:cxn ang="T54">
                      <a:pos x="T4" y="T5"/>
                    </a:cxn>
                    <a:cxn ang="T55">
                      <a:pos x="T6" y="T7"/>
                    </a:cxn>
                    <a:cxn ang="T56">
                      <a:pos x="T8" y="T9"/>
                    </a:cxn>
                    <a:cxn ang="T57">
                      <a:pos x="T10" y="T11"/>
                    </a:cxn>
                    <a:cxn ang="T58">
                      <a:pos x="T12" y="T13"/>
                    </a:cxn>
                    <a:cxn ang="T59">
                      <a:pos x="T14" y="T15"/>
                    </a:cxn>
                    <a:cxn ang="T60">
                      <a:pos x="T16" y="T17"/>
                    </a:cxn>
                    <a:cxn ang="T61">
                      <a:pos x="T18" y="T19"/>
                    </a:cxn>
                    <a:cxn ang="T62">
                      <a:pos x="T20" y="T21"/>
                    </a:cxn>
                    <a:cxn ang="T63">
                      <a:pos x="T22" y="T23"/>
                    </a:cxn>
                    <a:cxn ang="T64">
                      <a:pos x="T24" y="T25"/>
                    </a:cxn>
                    <a:cxn ang="T65">
                      <a:pos x="T26" y="T27"/>
                    </a:cxn>
                    <a:cxn ang="T66">
                      <a:pos x="T28" y="T29"/>
                    </a:cxn>
                    <a:cxn ang="T67">
                      <a:pos x="T30" y="T31"/>
                    </a:cxn>
                    <a:cxn ang="T68">
                      <a:pos x="T32" y="T33"/>
                    </a:cxn>
                    <a:cxn ang="T69">
                      <a:pos x="T34" y="T35"/>
                    </a:cxn>
                    <a:cxn ang="T70">
                      <a:pos x="T36" y="T37"/>
                    </a:cxn>
                    <a:cxn ang="T71">
                      <a:pos x="T38" y="T39"/>
                    </a:cxn>
                    <a:cxn ang="T72">
                      <a:pos x="T40" y="T41"/>
                    </a:cxn>
                    <a:cxn ang="T73">
                      <a:pos x="T42" y="T43"/>
                    </a:cxn>
                    <a:cxn ang="T74">
                      <a:pos x="T44" y="T45"/>
                    </a:cxn>
                    <a:cxn ang="T75">
                      <a:pos x="T46" y="T47"/>
                    </a:cxn>
                    <a:cxn ang="T76">
                      <a:pos x="T48" y="T49"/>
                    </a:cxn>
                    <a:cxn ang="T77">
                      <a:pos x="T50" y="T51"/>
                    </a:cxn>
                  </a:cxnLst>
                  <a:rect l="0" t="0" r="r" b="b"/>
                  <a:pathLst>
                    <a:path w="1684" h="880">
                      <a:moveTo>
                        <a:pt x="156" y="0"/>
                      </a:moveTo>
                      <a:lnTo>
                        <a:pt x="63" y="52"/>
                      </a:lnTo>
                      <a:lnTo>
                        <a:pt x="0" y="208"/>
                      </a:lnTo>
                      <a:lnTo>
                        <a:pt x="67" y="358"/>
                      </a:lnTo>
                      <a:lnTo>
                        <a:pt x="1182" y="867"/>
                      </a:lnTo>
                      <a:lnTo>
                        <a:pt x="1422" y="835"/>
                      </a:lnTo>
                      <a:lnTo>
                        <a:pt x="1616" y="880"/>
                      </a:lnTo>
                      <a:lnTo>
                        <a:pt x="1684" y="808"/>
                      </a:lnTo>
                      <a:lnTo>
                        <a:pt x="1502" y="664"/>
                      </a:lnTo>
                      <a:lnTo>
                        <a:pt x="1428" y="512"/>
                      </a:lnTo>
                      <a:lnTo>
                        <a:pt x="1369" y="527"/>
                      </a:lnTo>
                      <a:lnTo>
                        <a:pt x="1439" y="664"/>
                      </a:lnTo>
                      <a:lnTo>
                        <a:pt x="1578" y="810"/>
                      </a:lnTo>
                      <a:lnTo>
                        <a:pt x="1413" y="787"/>
                      </a:lnTo>
                      <a:lnTo>
                        <a:pt x="1219" y="814"/>
                      </a:lnTo>
                      <a:lnTo>
                        <a:pt x="1255" y="650"/>
                      </a:lnTo>
                      <a:lnTo>
                        <a:pt x="1338" y="538"/>
                      </a:lnTo>
                      <a:lnTo>
                        <a:pt x="1241" y="552"/>
                      </a:lnTo>
                      <a:lnTo>
                        <a:pt x="1165" y="658"/>
                      </a:lnTo>
                      <a:lnTo>
                        <a:pt x="1139" y="791"/>
                      </a:lnTo>
                      <a:lnTo>
                        <a:pt x="107" y="310"/>
                      </a:lnTo>
                      <a:lnTo>
                        <a:pt x="80" y="215"/>
                      </a:lnTo>
                      <a:lnTo>
                        <a:pt x="103" y="95"/>
                      </a:lnTo>
                      <a:lnTo>
                        <a:pt x="217" y="0"/>
                      </a:lnTo>
                      <a:lnTo>
                        <a:pt x="156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116" name="Freeform 31"/>
                <p:cNvSpPr>
                  <a:spLocks/>
                </p:cNvSpPr>
                <p:nvPr userDrawn="1"/>
              </p:nvSpPr>
              <p:spPr bwMode="auto">
                <a:xfrm>
                  <a:off x="106" y="3770"/>
                  <a:ext cx="80" cy="167"/>
                </a:xfrm>
                <a:custGeom>
                  <a:avLst/>
                  <a:gdLst>
                    <a:gd name="T0" fmla="*/ 116 w 160"/>
                    <a:gd name="T1" fmla="*/ 0 h 335"/>
                    <a:gd name="T2" fmla="*/ 19 w 160"/>
                    <a:gd name="T3" fmla="*/ 106 h 335"/>
                    <a:gd name="T4" fmla="*/ 0 w 160"/>
                    <a:gd name="T5" fmla="*/ 230 h 335"/>
                    <a:gd name="T6" fmla="*/ 33 w 160"/>
                    <a:gd name="T7" fmla="*/ 314 h 335"/>
                    <a:gd name="T8" fmla="*/ 94 w 160"/>
                    <a:gd name="T9" fmla="*/ 335 h 335"/>
                    <a:gd name="T10" fmla="*/ 76 w 160"/>
                    <a:gd name="T11" fmla="*/ 154 h 335"/>
                    <a:gd name="T12" fmla="*/ 160 w 160"/>
                    <a:gd name="T13" fmla="*/ 17 h 335"/>
                    <a:gd name="T14" fmla="*/ 116 w 160"/>
                    <a:gd name="T15" fmla="*/ 0 h 335"/>
                    <a:gd name="T16" fmla="*/ 116 w 160"/>
                    <a:gd name="T17" fmla="*/ 0 h 335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60" h="335">
                      <a:moveTo>
                        <a:pt x="116" y="0"/>
                      </a:moveTo>
                      <a:lnTo>
                        <a:pt x="19" y="106"/>
                      </a:lnTo>
                      <a:lnTo>
                        <a:pt x="0" y="230"/>
                      </a:lnTo>
                      <a:lnTo>
                        <a:pt x="33" y="314"/>
                      </a:lnTo>
                      <a:lnTo>
                        <a:pt x="94" y="335"/>
                      </a:lnTo>
                      <a:lnTo>
                        <a:pt x="76" y="154"/>
                      </a:lnTo>
                      <a:lnTo>
                        <a:pt x="160" y="17"/>
                      </a:lnTo>
                      <a:lnTo>
                        <a:pt x="116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117" name="Freeform 32"/>
                <p:cNvSpPr>
                  <a:spLocks/>
                </p:cNvSpPr>
                <p:nvPr userDrawn="1"/>
              </p:nvSpPr>
              <p:spPr bwMode="auto">
                <a:xfrm>
                  <a:off x="449" y="3490"/>
                  <a:ext cx="322" cy="594"/>
                </a:xfrm>
                <a:custGeom>
                  <a:avLst/>
                  <a:gdLst>
                    <a:gd name="T0" fmla="*/ 218 w 642"/>
                    <a:gd name="T1" fmla="*/ 896 h 1188"/>
                    <a:gd name="T2" fmla="*/ 0 w 642"/>
                    <a:gd name="T3" fmla="*/ 124 h 1188"/>
                    <a:gd name="T4" fmla="*/ 81 w 642"/>
                    <a:gd name="T5" fmla="*/ 38 h 1188"/>
                    <a:gd name="T6" fmla="*/ 258 w 642"/>
                    <a:gd name="T7" fmla="*/ 0 h 1188"/>
                    <a:gd name="T8" fmla="*/ 399 w 642"/>
                    <a:gd name="T9" fmla="*/ 57 h 1188"/>
                    <a:gd name="T10" fmla="*/ 642 w 642"/>
                    <a:gd name="T11" fmla="*/ 1188 h 1188"/>
                    <a:gd name="T12" fmla="*/ 555 w 642"/>
                    <a:gd name="T13" fmla="*/ 1091 h 1188"/>
                    <a:gd name="T14" fmla="*/ 355 w 642"/>
                    <a:gd name="T15" fmla="*/ 97 h 1188"/>
                    <a:gd name="T16" fmla="*/ 226 w 642"/>
                    <a:gd name="T17" fmla="*/ 61 h 1188"/>
                    <a:gd name="T18" fmla="*/ 119 w 642"/>
                    <a:gd name="T19" fmla="*/ 74 h 1188"/>
                    <a:gd name="T20" fmla="*/ 76 w 642"/>
                    <a:gd name="T21" fmla="*/ 141 h 1188"/>
                    <a:gd name="T22" fmla="*/ 306 w 642"/>
                    <a:gd name="T23" fmla="*/ 924 h 1188"/>
                    <a:gd name="T24" fmla="*/ 218 w 642"/>
                    <a:gd name="T25" fmla="*/ 896 h 1188"/>
                    <a:gd name="T26" fmla="*/ 218 w 642"/>
                    <a:gd name="T27" fmla="*/ 896 h 1188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0" t="0" r="r" b="b"/>
                  <a:pathLst>
                    <a:path w="642" h="1188">
                      <a:moveTo>
                        <a:pt x="218" y="896"/>
                      </a:moveTo>
                      <a:lnTo>
                        <a:pt x="0" y="124"/>
                      </a:lnTo>
                      <a:lnTo>
                        <a:pt x="81" y="38"/>
                      </a:lnTo>
                      <a:lnTo>
                        <a:pt x="258" y="0"/>
                      </a:lnTo>
                      <a:lnTo>
                        <a:pt x="399" y="57"/>
                      </a:lnTo>
                      <a:lnTo>
                        <a:pt x="642" y="1188"/>
                      </a:lnTo>
                      <a:lnTo>
                        <a:pt x="555" y="1091"/>
                      </a:lnTo>
                      <a:lnTo>
                        <a:pt x="355" y="97"/>
                      </a:lnTo>
                      <a:lnTo>
                        <a:pt x="226" y="61"/>
                      </a:lnTo>
                      <a:lnTo>
                        <a:pt x="119" y="74"/>
                      </a:lnTo>
                      <a:lnTo>
                        <a:pt x="76" y="141"/>
                      </a:lnTo>
                      <a:lnTo>
                        <a:pt x="306" y="924"/>
                      </a:lnTo>
                      <a:lnTo>
                        <a:pt x="218" y="89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118" name="Freeform 33"/>
                <p:cNvSpPr>
                  <a:spLocks/>
                </p:cNvSpPr>
                <p:nvPr userDrawn="1"/>
              </p:nvSpPr>
              <p:spPr bwMode="auto">
                <a:xfrm>
                  <a:off x="578" y="3650"/>
                  <a:ext cx="96" cy="252"/>
                </a:xfrm>
                <a:custGeom>
                  <a:avLst/>
                  <a:gdLst>
                    <a:gd name="T0" fmla="*/ 0 w 192"/>
                    <a:gd name="T1" fmla="*/ 27 h 504"/>
                    <a:gd name="T2" fmla="*/ 76 w 192"/>
                    <a:gd name="T3" fmla="*/ 194 h 504"/>
                    <a:gd name="T4" fmla="*/ 113 w 192"/>
                    <a:gd name="T5" fmla="*/ 318 h 504"/>
                    <a:gd name="T6" fmla="*/ 116 w 192"/>
                    <a:gd name="T7" fmla="*/ 504 h 504"/>
                    <a:gd name="T8" fmla="*/ 192 w 192"/>
                    <a:gd name="T9" fmla="*/ 504 h 504"/>
                    <a:gd name="T10" fmla="*/ 187 w 192"/>
                    <a:gd name="T11" fmla="*/ 360 h 504"/>
                    <a:gd name="T12" fmla="*/ 162 w 192"/>
                    <a:gd name="T13" fmla="*/ 208 h 504"/>
                    <a:gd name="T14" fmla="*/ 99 w 192"/>
                    <a:gd name="T15" fmla="*/ 59 h 504"/>
                    <a:gd name="T16" fmla="*/ 63 w 192"/>
                    <a:gd name="T17" fmla="*/ 0 h 504"/>
                    <a:gd name="T18" fmla="*/ 0 w 192"/>
                    <a:gd name="T19" fmla="*/ 27 h 504"/>
                    <a:gd name="T20" fmla="*/ 0 w 192"/>
                    <a:gd name="T21" fmla="*/ 27 h 504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192" h="504">
                      <a:moveTo>
                        <a:pt x="0" y="27"/>
                      </a:moveTo>
                      <a:lnTo>
                        <a:pt x="76" y="194"/>
                      </a:lnTo>
                      <a:lnTo>
                        <a:pt x="113" y="318"/>
                      </a:lnTo>
                      <a:lnTo>
                        <a:pt x="116" y="504"/>
                      </a:lnTo>
                      <a:lnTo>
                        <a:pt x="192" y="504"/>
                      </a:lnTo>
                      <a:lnTo>
                        <a:pt x="187" y="360"/>
                      </a:lnTo>
                      <a:lnTo>
                        <a:pt x="162" y="208"/>
                      </a:lnTo>
                      <a:lnTo>
                        <a:pt x="99" y="59"/>
                      </a:lnTo>
                      <a:lnTo>
                        <a:pt x="63" y="0"/>
                      </a:lnTo>
                      <a:lnTo>
                        <a:pt x="0" y="27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119" name="Freeform 34"/>
                <p:cNvSpPr>
                  <a:spLocks/>
                </p:cNvSpPr>
                <p:nvPr userDrawn="1"/>
              </p:nvSpPr>
              <p:spPr bwMode="auto">
                <a:xfrm>
                  <a:off x="328" y="3630"/>
                  <a:ext cx="195" cy="135"/>
                </a:xfrm>
                <a:custGeom>
                  <a:avLst/>
                  <a:gdLst>
                    <a:gd name="T0" fmla="*/ 297 w 390"/>
                    <a:gd name="T1" fmla="*/ 0 h 269"/>
                    <a:gd name="T2" fmla="*/ 257 w 390"/>
                    <a:gd name="T3" fmla="*/ 17 h 269"/>
                    <a:gd name="T4" fmla="*/ 253 w 390"/>
                    <a:gd name="T5" fmla="*/ 66 h 269"/>
                    <a:gd name="T6" fmla="*/ 0 w 390"/>
                    <a:gd name="T7" fmla="*/ 169 h 269"/>
                    <a:gd name="T8" fmla="*/ 0 w 390"/>
                    <a:gd name="T9" fmla="*/ 222 h 269"/>
                    <a:gd name="T10" fmla="*/ 284 w 390"/>
                    <a:gd name="T11" fmla="*/ 226 h 269"/>
                    <a:gd name="T12" fmla="*/ 320 w 390"/>
                    <a:gd name="T13" fmla="*/ 269 h 269"/>
                    <a:gd name="T14" fmla="*/ 390 w 390"/>
                    <a:gd name="T15" fmla="*/ 266 h 269"/>
                    <a:gd name="T16" fmla="*/ 383 w 390"/>
                    <a:gd name="T17" fmla="*/ 190 h 269"/>
                    <a:gd name="T18" fmla="*/ 116 w 390"/>
                    <a:gd name="T19" fmla="*/ 176 h 269"/>
                    <a:gd name="T20" fmla="*/ 333 w 390"/>
                    <a:gd name="T21" fmla="*/ 89 h 269"/>
                    <a:gd name="T22" fmla="*/ 297 w 390"/>
                    <a:gd name="T23" fmla="*/ 0 h 269"/>
                    <a:gd name="T24" fmla="*/ 297 w 390"/>
                    <a:gd name="T25" fmla="*/ 0 h 269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0" t="0" r="r" b="b"/>
                  <a:pathLst>
                    <a:path w="390" h="269">
                      <a:moveTo>
                        <a:pt x="297" y="0"/>
                      </a:moveTo>
                      <a:lnTo>
                        <a:pt x="257" y="17"/>
                      </a:lnTo>
                      <a:lnTo>
                        <a:pt x="253" y="66"/>
                      </a:lnTo>
                      <a:lnTo>
                        <a:pt x="0" y="169"/>
                      </a:lnTo>
                      <a:lnTo>
                        <a:pt x="0" y="222"/>
                      </a:lnTo>
                      <a:lnTo>
                        <a:pt x="284" y="226"/>
                      </a:lnTo>
                      <a:lnTo>
                        <a:pt x="320" y="269"/>
                      </a:lnTo>
                      <a:lnTo>
                        <a:pt x="390" y="266"/>
                      </a:lnTo>
                      <a:lnTo>
                        <a:pt x="383" y="190"/>
                      </a:lnTo>
                      <a:lnTo>
                        <a:pt x="116" y="176"/>
                      </a:lnTo>
                      <a:lnTo>
                        <a:pt x="333" y="89"/>
                      </a:lnTo>
                      <a:lnTo>
                        <a:pt x="297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120" name="Freeform 35"/>
                <p:cNvSpPr>
                  <a:spLocks/>
                </p:cNvSpPr>
                <p:nvPr userDrawn="1"/>
              </p:nvSpPr>
              <p:spPr bwMode="auto">
                <a:xfrm>
                  <a:off x="658" y="3538"/>
                  <a:ext cx="471" cy="212"/>
                </a:xfrm>
                <a:custGeom>
                  <a:avLst/>
                  <a:gdLst>
                    <a:gd name="T0" fmla="*/ 0 w 941"/>
                    <a:gd name="T1" fmla="*/ 131 h 424"/>
                    <a:gd name="T2" fmla="*/ 863 w 941"/>
                    <a:gd name="T3" fmla="*/ 0 h 424"/>
                    <a:gd name="T4" fmla="*/ 926 w 941"/>
                    <a:gd name="T5" fmla="*/ 78 h 424"/>
                    <a:gd name="T6" fmla="*/ 941 w 941"/>
                    <a:gd name="T7" fmla="*/ 181 h 424"/>
                    <a:gd name="T8" fmla="*/ 903 w 941"/>
                    <a:gd name="T9" fmla="*/ 282 h 424"/>
                    <a:gd name="T10" fmla="*/ 57 w 941"/>
                    <a:gd name="T11" fmla="*/ 424 h 424"/>
                    <a:gd name="T12" fmla="*/ 53 w 941"/>
                    <a:gd name="T13" fmla="*/ 384 h 424"/>
                    <a:gd name="T14" fmla="*/ 863 w 941"/>
                    <a:gd name="T15" fmla="*/ 242 h 424"/>
                    <a:gd name="T16" fmla="*/ 893 w 941"/>
                    <a:gd name="T17" fmla="*/ 145 h 424"/>
                    <a:gd name="T18" fmla="*/ 840 w 941"/>
                    <a:gd name="T19" fmla="*/ 57 h 424"/>
                    <a:gd name="T20" fmla="*/ 0 w 941"/>
                    <a:gd name="T21" fmla="*/ 185 h 424"/>
                    <a:gd name="T22" fmla="*/ 0 w 941"/>
                    <a:gd name="T23" fmla="*/ 131 h 424"/>
                    <a:gd name="T24" fmla="*/ 0 w 941"/>
                    <a:gd name="T25" fmla="*/ 131 h 424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0" t="0" r="r" b="b"/>
                  <a:pathLst>
                    <a:path w="941" h="424">
                      <a:moveTo>
                        <a:pt x="0" y="131"/>
                      </a:moveTo>
                      <a:lnTo>
                        <a:pt x="863" y="0"/>
                      </a:lnTo>
                      <a:lnTo>
                        <a:pt x="926" y="78"/>
                      </a:lnTo>
                      <a:lnTo>
                        <a:pt x="941" y="181"/>
                      </a:lnTo>
                      <a:lnTo>
                        <a:pt x="903" y="282"/>
                      </a:lnTo>
                      <a:lnTo>
                        <a:pt x="57" y="424"/>
                      </a:lnTo>
                      <a:lnTo>
                        <a:pt x="53" y="384"/>
                      </a:lnTo>
                      <a:lnTo>
                        <a:pt x="863" y="242"/>
                      </a:lnTo>
                      <a:lnTo>
                        <a:pt x="893" y="145"/>
                      </a:lnTo>
                      <a:lnTo>
                        <a:pt x="840" y="57"/>
                      </a:lnTo>
                      <a:lnTo>
                        <a:pt x="0" y="185"/>
                      </a:lnTo>
                      <a:lnTo>
                        <a:pt x="0" y="131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121" name="Freeform 36"/>
                <p:cNvSpPr>
                  <a:spLocks/>
                </p:cNvSpPr>
                <p:nvPr userDrawn="1"/>
              </p:nvSpPr>
              <p:spPr bwMode="auto">
                <a:xfrm>
                  <a:off x="717" y="3606"/>
                  <a:ext cx="245" cy="86"/>
                </a:xfrm>
                <a:custGeom>
                  <a:avLst/>
                  <a:gdLst>
                    <a:gd name="T0" fmla="*/ 0 w 488"/>
                    <a:gd name="T1" fmla="*/ 126 h 173"/>
                    <a:gd name="T2" fmla="*/ 66 w 488"/>
                    <a:gd name="T3" fmla="*/ 173 h 173"/>
                    <a:gd name="T4" fmla="*/ 222 w 488"/>
                    <a:gd name="T5" fmla="*/ 166 h 173"/>
                    <a:gd name="T6" fmla="*/ 418 w 488"/>
                    <a:gd name="T7" fmla="*/ 116 h 173"/>
                    <a:gd name="T8" fmla="*/ 488 w 488"/>
                    <a:gd name="T9" fmla="*/ 42 h 173"/>
                    <a:gd name="T10" fmla="*/ 443 w 488"/>
                    <a:gd name="T11" fmla="*/ 2 h 173"/>
                    <a:gd name="T12" fmla="*/ 253 w 488"/>
                    <a:gd name="T13" fmla="*/ 0 h 173"/>
                    <a:gd name="T14" fmla="*/ 110 w 488"/>
                    <a:gd name="T15" fmla="*/ 12 h 173"/>
                    <a:gd name="T16" fmla="*/ 15 w 488"/>
                    <a:gd name="T17" fmla="*/ 76 h 173"/>
                    <a:gd name="T18" fmla="*/ 112 w 488"/>
                    <a:gd name="T19" fmla="*/ 95 h 173"/>
                    <a:gd name="T20" fmla="*/ 275 w 488"/>
                    <a:gd name="T21" fmla="*/ 53 h 173"/>
                    <a:gd name="T22" fmla="*/ 416 w 488"/>
                    <a:gd name="T23" fmla="*/ 53 h 173"/>
                    <a:gd name="T24" fmla="*/ 268 w 488"/>
                    <a:gd name="T25" fmla="*/ 110 h 173"/>
                    <a:gd name="T26" fmla="*/ 142 w 488"/>
                    <a:gd name="T27" fmla="*/ 126 h 173"/>
                    <a:gd name="T28" fmla="*/ 0 w 488"/>
                    <a:gd name="T29" fmla="*/ 126 h 173"/>
                    <a:gd name="T30" fmla="*/ 0 w 488"/>
                    <a:gd name="T31" fmla="*/ 126 h 173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0" t="0" r="r" b="b"/>
                  <a:pathLst>
                    <a:path w="488" h="173">
                      <a:moveTo>
                        <a:pt x="0" y="126"/>
                      </a:moveTo>
                      <a:lnTo>
                        <a:pt x="66" y="173"/>
                      </a:lnTo>
                      <a:lnTo>
                        <a:pt x="222" y="166"/>
                      </a:lnTo>
                      <a:lnTo>
                        <a:pt x="418" y="116"/>
                      </a:lnTo>
                      <a:lnTo>
                        <a:pt x="488" y="42"/>
                      </a:lnTo>
                      <a:lnTo>
                        <a:pt x="443" y="2"/>
                      </a:lnTo>
                      <a:lnTo>
                        <a:pt x="253" y="0"/>
                      </a:lnTo>
                      <a:lnTo>
                        <a:pt x="110" y="12"/>
                      </a:lnTo>
                      <a:lnTo>
                        <a:pt x="15" y="76"/>
                      </a:lnTo>
                      <a:lnTo>
                        <a:pt x="112" y="95"/>
                      </a:lnTo>
                      <a:lnTo>
                        <a:pt x="275" y="53"/>
                      </a:lnTo>
                      <a:lnTo>
                        <a:pt x="416" y="53"/>
                      </a:lnTo>
                      <a:lnTo>
                        <a:pt x="268" y="110"/>
                      </a:lnTo>
                      <a:lnTo>
                        <a:pt x="142" y="126"/>
                      </a:lnTo>
                      <a:lnTo>
                        <a:pt x="0" y="12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</p:grpSp>
        </p:grpSp>
      </p:grpSp>
      <p:grpSp>
        <p:nvGrpSpPr>
          <p:cNvPr id="3083" name="Group 37"/>
          <p:cNvGrpSpPr>
            <a:grpSpLocks/>
          </p:cNvGrpSpPr>
          <p:nvPr/>
        </p:nvGrpSpPr>
        <p:grpSpPr bwMode="auto">
          <a:xfrm>
            <a:off x="8680450" y="2116138"/>
            <a:ext cx="385763" cy="4308475"/>
            <a:chOff x="5468" y="1333"/>
            <a:chExt cx="243" cy="2714"/>
          </a:xfrm>
        </p:grpSpPr>
        <p:sp>
          <p:nvSpPr>
            <p:cNvPr id="3097" name="Freeform 38"/>
            <p:cNvSpPr>
              <a:spLocks/>
            </p:cNvSpPr>
            <p:nvPr userDrawn="1"/>
          </p:nvSpPr>
          <p:spPr bwMode="auto">
            <a:xfrm flipH="1">
              <a:off x="5468" y="2620"/>
              <a:ext cx="205" cy="1427"/>
            </a:xfrm>
            <a:custGeom>
              <a:avLst/>
              <a:gdLst>
                <a:gd name="T0" fmla="*/ 692 w 772"/>
                <a:gd name="T1" fmla="*/ 3156 h 3266"/>
                <a:gd name="T2" fmla="*/ 380 w 772"/>
                <a:gd name="T3" fmla="*/ 2945 h 3266"/>
                <a:gd name="T4" fmla="*/ 319 w 772"/>
                <a:gd name="T5" fmla="*/ 2783 h 3266"/>
                <a:gd name="T6" fmla="*/ 371 w 772"/>
                <a:gd name="T7" fmla="*/ 2542 h 3266"/>
                <a:gd name="T8" fmla="*/ 591 w 772"/>
                <a:gd name="T9" fmla="*/ 2251 h 3266"/>
                <a:gd name="T10" fmla="*/ 641 w 772"/>
                <a:gd name="T11" fmla="*/ 2070 h 3266"/>
                <a:gd name="T12" fmla="*/ 591 w 772"/>
                <a:gd name="T13" fmla="*/ 1948 h 3266"/>
                <a:gd name="T14" fmla="*/ 401 w 772"/>
                <a:gd name="T15" fmla="*/ 1859 h 3266"/>
                <a:gd name="T16" fmla="*/ 361 w 772"/>
                <a:gd name="T17" fmla="*/ 1747 h 3266"/>
                <a:gd name="T18" fmla="*/ 430 w 772"/>
                <a:gd name="T19" fmla="*/ 1587 h 3266"/>
                <a:gd name="T20" fmla="*/ 741 w 772"/>
                <a:gd name="T21" fmla="*/ 1156 h 3266"/>
                <a:gd name="T22" fmla="*/ 772 w 772"/>
                <a:gd name="T23" fmla="*/ 945 h 3266"/>
                <a:gd name="T24" fmla="*/ 692 w 772"/>
                <a:gd name="T25" fmla="*/ 713 h 3266"/>
                <a:gd name="T26" fmla="*/ 430 w 772"/>
                <a:gd name="T27" fmla="*/ 603 h 3266"/>
                <a:gd name="T28" fmla="*/ 200 w 772"/>
                <a:gd name="T29" fmla="*/ 422 h 3266"/>
                <a:gd name="T30" fmla="*/ 0 w 772"/>
                <a:gd name="T31" fmla="*/ 0 h 3266"/>
                <a:gd name="T32" fmla="*/ 29 w 772"/>
                <a:gd name="T33" fmla="*/ 382 h 3266"/>
                <a:gd name="T34" fmla="*/ 179 w 772"/>
                <a:gd name="T35" fmla="*/ 612 h 3266"/>
                <a:gd name="T36" fmla="*/ 380 w 772"/>
                <a:gd name="T37" fmla="*/ 753 h 3266"/>
                <a:gd name="T38" fmla="*/ 601 w 772"/>
                <a:gd name="T39" fmla="*/ 833 h 3266"/>
                <a:gd name="T40" fmla="*/ 612 w 772"/>
                <a:gd name="T41" fmla="*/ 1044 h 3266"/>
                <a:gd name="T42" fmla="*/ 500 w 772"/>
                <a:gd name="T43" fmla="*/ 1266 h 3266"/>
                <a:gd name="T44" fmla="*/ 240 w 772"/>
                <a:gd name="T45" fmla="*/ 1658 h 3266"/>
                <a:gd name="T46" fmla="*/ 230 w 772"/>
                <a:gd name="T47" fmla="*/ 1909 h 3266"/>
                <a:gd name="T48" fmla="*/ 471 w 772"/>
                <a:gd name="T49" fmla="*/ 2049 h 3266"/>
                <a:gd name="T50" fmla="*/ 460 w 772"/>
                <a:gd name="T51" fmla="*/ 2180 h 3266"/>
                <a:gd name="T52" fmla="*/ 249 w 772"/>
                <a:gd name="T53" fmla="*/ 2452 h 3266"/>
                <a:gd name="T54" fmla="*/ 160 w 772"/>
                <a:gd name="T55" fmla="*/ 2713 h 3266"/>
                <a:gd name="T56" fmla="*/ 240 w 772"/>
                <a:gd name="T57" fmla="*/ 2994 h 3266"/>
                <a:gd name="T58" fmla="*/ 430 w 772"/>
                <a:gd name="T59" fmla="*/ 3144 h 3266"/>
                <a:gd name="T60" fmla="*/ 671 w 772"/>
                <a:gd name="T61" fmla="*/ 3266 h 3266"/>
                <a:gd name="T62" fmla="*/ 692 w 772"/>
                <a:gd name="T63" fmla="*/ 3156 h 3266"/>
                <a:gd name="T64" fmla="*/ 692 w 772"/>
                <a:gd name="T65" fmla="*/ 3156 h 326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772" h="3266">
                  <a:moveTo>
                    <a:pt x="692" y="3156"/>
                  </a:moveTo>
                  <a:lnTo>
                    <a:pt x="380" y="2945"/>
                  </a:lnTo>
                  <a:lnTo>
                    <a:pt x="319" y="2783"/>
                  </a:lnTo>
                  <a:lnTo>
                    <a:pt x="371" y="2542"/>
                  </a:lnTo>
                  <a:lnTo>
                    <a:pt x="591" y="2251"/>
                  </a:lnTo>
                  <a:lnTo>
                    <a:pt x="641" y="2070"/>
                  </a:lnTo>
                  <a:lnTo>
                    <a:pt x="591" y="1948"/>
                  </a:lnTo>
                  <a:lnTo>
                    <a:pt x="401" y="1859"/>
                  </a:lnTo>
                  <a:lnTo>
                    <a:pt x="361" y="1747"/>
                  </a:lnTo>
                  <a:lnTo>
                    <a:pt x="430" y="1587"/>
                  </a:lnTo>
                  <a:lnTo>
                    <a:pt x="741" y="1156"/>
                  </a:lnTo>
                  <a:lnTo>
                    <a:pt x="772" y="945"/>
                  </a:lnTo>
                  <a:lnTo>
                    <a:pt x="692" y="713"/>
                  </a:lnTo>
                  <a:lnTo>
                    <a:pt x="430" y="603"/>
                  </a:lnTo>
                  <a:lnTo>
                    <a:pt x="200" y="422"/>
                  </a:lnTo>
                  <a:lnTo>
                    <a:pt x="0" y="0"/>
                  </a:lnTo>
                  <a:lnTo>
                    <a:pt x="29" y="382"/>
                  </a:lnTo>
                  <a:lnTo>
                    <a:pt x="179" y="612"/>
                  </a:lnTo>
                  <a:lnTo>
                    <a:pt x="380" y="753"/>
                  </a:lnTo>
                  <a:lnTo>
                    <a:pt x="601" y="833"/>
                  </a:lnTo>
                  <a:lnTo>
                    <a:pt x="612" y="1044"/>
                  </a:lnTo>
                  <a:lnTo>
                    <a:pt x="500" y="1266"/>
                  </a:lnTo>
                  <a:lnTo>
                    <a:pt x="240" y="1658"/>
                  </a:lnTo>
                  <a:lnTo>
                    <a:pt x="230" y="1909"/>
                  </a:lnTo>
                  <a:lnTo>
                    <a:pt x="471" y="2049"/>
                  </a:lnTo>
                  <a:lnTo>
                    <a:pt x="460" y="2180"/>
                  </a:lnTo>
                  <a:lnTo>
                    <a:pt x="249" y="2452"/>
                  </a:lnTo>
                  <a:lnTo>
                    <a:pt x="160" y="2713"/>
                  </a:lnTo>
                  <a:lnTo>
                    <a:pt x="240" y="2994"/>
                  </a:lnTo>
                  <a:lnTo>
                    <a:pt x="430" y="3144"/>
                  </a:lnTo>
                  <a:lnTo>
                    <a:pt x="671" y="3266"/>
                  </a:lnTo>
                  <a:lnTo>
                    <a:pt x="692" y="3156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098" name="Freeform 39"/>
            <p:cNvSpPr>
              <a:spLocks/>
            </p:cNvSpPr>
            <p:nvPr userDrawn="1"/>
          </p:nvSpPr>
          <p:spPr bwMode="auto">
            <a:xfrm flipH="1">
              <a:off x="5506" y="1333"/>
              <a:ext cx="205" cy="1633"/>
            </a:xfrm>
            <a:custGeom>
              <a:avLst/>
              <a:gdLst>
                <a:gd name="T0" fmla="*/ 692 w 772"/>
                <a:gd name="T1" fmla="*/ 3156 h 3266"/>
                <a:gd name="T2" fmla="*/ 380 w 772"/>
                <a:gd name="T3" fmla="*/ 2945 h 3266"/>
                <a:gd name="T4" fmla="*/ 319 w 772"/>
                <a:gd name="T5" fmla="*/ 2783 h 3266"/>
                <a:gd name="T6" fmla="*/ 371 w 772"/>
                <a:gd name="T7" fmla="*/ 2542 h 3266"/>
                <a:gd name="T8" fmla="*/ 591 w 772"/>
                <a:gd name="T9" fmla="*/ 2251 h 3266"/>
                <a:gd name="T10" fmla="*/ 641 w 772"/>
                <a:gd name="T11" fmla="*/ 2070 h 3266"/>
                <a:gd name="T12" fmla="*/ 591 w 772"/>
                <a:gd name="T13" fmla="*/ 1948 h 3266"/>
                <a:gd name="T14" fmla="*/ 401 w 772"/>
                <a:gd name="T15" fmla="*/ 1859 h 3266"/>
                <a:gd name="T16" fmla="*/ 361 w 772"/>
                <a:gd name="T17" fmla="*/ 1747 h 3266"/>
                <a:gd name="T18" fmla="*/ 430 w 772"/>
                <a:gd name="T19" fmla="*/ 1587 h 3266"/>
                <a:gd name="T20" fmla="*/ 741 w 772"/>
                <a:gd name="T21" fmla="*/ 1156 h 3266"/>
                <a:gd name="T22" fmla="*/ 772 w 772"/>
                <a:gd name="T23" fmla="*/ 945 h 3266"/>
                <a:gd name="T24" fmla="*/ 692 w 772"/>
                <a:gd name="T25" fmla="*/ 713 h 3266"/>
                <a:gd name="T26" fmla="*/ 430 w 772"/>
                <a:gd name="T27" fmla="*/ 603 h 3266"/>
                <a:gd name="T28" fmla="*/ 200 w 772"/>
                <a:gd name="T29" fmla="*/ 422 h 3266"/>
                <a:gd name="T30" fmla="*/ 0 w 772"/>
                <a:gd name="T31" fmla="*/ 0 h 3266"/>
                <a:gd name="T32" fmla="*/ 29 w 772"/>
                <a:gd name="T33" fmla="*/ 382 h 3266"/>
                <a:gd name="T34" fmla="*/ 179 w 772"/>
                <a:gd name="T35" fmla="*/ 612 h 3266"/>
                <a:gd name="T36" fmla="*/ 380 w 772"/>
                <a:gd name="T37" fmla="*/ 753 h 3266"/>
                <a:gd name="T38" fmla="*/ 601 w 772"/>
                <a:gd name="T39" fmla="*/ 833 h 3266"/>
                <a:gd name="T40" fmla="*/ 612 w 772"/>
                <a:gd name="T41" fmla="*/ 1044 h 3266"/>
                <a:gd name="T42" fmla="*/ 500 w 772"/>
                <a:gd name="T43" fmla="*/ 1266 h 3266"/>
                <a:gd name="T44" fmla="*/ 240 w 772"/>
                <a:gd name="T45" fmla="*/ 1658 h 3266"/>
                <a:gd name="T46" fmla="*/ 230 w 772"/>
                <a:gd name="T47" fmla="*/ 1909 h 3266"/>
                <a:gd name="T48" fmla="*/ 471 w 772"/>
                <a:gd name="T49" fmla="*/ 2049 h 3266"/>
                <a:gd name="T50" fmla="*/ 460 w 772"/>
                <a:gd name="T51" fmla="*/ 2180 h 3266"/>
                <a:gd name="T52" fmla="*/ 249 w 772"/>
                <a:gd name="T53" fmla="*/ 2452 h 3266"/>
                <a:gd name="T54" fmla="*/ 160 w 772"/>
                <a:gd name="T55" fmla="*/ 2713 h 3266"/>
                <a:gd name="T56" fmla="*/ 240 w 772"/>
                <a:gd name="T57" fmla="*/ 2994 h 3266"/>
                <a:gd name="T58" fmla="*/ 430 w 772"/>
                <a:gd name="T59" fmla="*/ 3144 h 3266"/>
                <a:gd name="T60" fmla="*/ 671 w 772"/>
                <a:gd name="T61" fmla="*/ 3266 h 3266"/>
                <a:gd name="T62" fmla="*/ 692 w 772"/>
                <a:gd name="T63" fmla="*/ 3156 h 3266"/>
                <a:gd name="T64" fmla="*/ 692 w 772"/>
                <a:gd name="T65" fmla="*/ 3156 h 326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772" h="3266">
                  <a:moveTo>
                    <a:pt x="692" y="3156"/>
                  </a:moveTo>
                  <a:lnTo>
                    <a:pt x="380" y="2945"/>
                  </a:lnTo>
                  <a:lnTo>
                    <a:pt x="319" y="2783"/>
                  </a:lnTo>
                  <a:lnTo>
                    <a:pt x="371" y="2542"/>
                  </a:lnTo>
                  <a:lnTo>
                    <a:pt x="591" y="2251"/>
                  </a:lnTo>
                  <a:lnTo>
                    <a:pt x="641" y="2070"/>
                  </a:lnTo>
                  <a:lnTo>
                    <a:pt x="591" y="1948"/>
                  </a:lnTo>
                  <a:lnTo>
                    <a:pt x="401" y="1859"/>
                  </a:lnTo>
                  <a:lnTo>
                    <a:pt x="361" y="1747"/>
                  </a:lnTo>
                  <a:lnTo>
                    <a:pt x="430" y="1587"/>
                  </a:lnTo>
                  <a:lnTo>
                    <a:pt x="741" y="1156"/>
                  </a:lnTo>
                  <a:lnTo>
                    <a:pt x="772" y="945"/>
                  </a:lnTo>
                  <a:lnTo>
                    <a:pt x="692" y="713"/>
                  </a:lnTo>
                  <a:lnTo>
                    <a:pt x="430" y="603"/>
                  </a:lnTo>
                  <a:lnTo>
                    <a:pt x="200" y="422"/>
                  </a:lnTo>
                  <a:lnTo>
                    <a:pt x="0" y="0"/>
                  </a:lnTo>
                  <a:lnTo>
                    <a:pt x="29" y="382"/>
                  </a:lnTo>
                  <a:lnTo>
                    <a:pt x="179" y="612"/>
                  </a:lnTo>
                  <a:lnTo>
                    <a:pt x="380" y="753"/>
                  </a:lnTo>
                  <a:lnTo>
                    <a:pt x="601" y="833"/>
                  </a:lnTo>
                  <a:lnTo>
                    <a:pt x="612" y="1044"/>
                  </a:lnTo>
                  <a:lnTo>
                    <a:pt x="500" y="1266"/>
                  </a:lnTo>
                  <a:lnTo>
                    <a:pt x="240" y="1658"/>
                  </a:lnTo>
                  <a:lnTo>
                    <a:pt x="230" y="1909"/>
                  </a:lnTo>
                  <a:lnTo>
                    <a:pt x="471" y="2049"/>
                  </a:lnTo>
                  <a:lnTo>
                    <a:pt x="460" y="2180"/>
                  </a:lnTo>
                  <a:lnTo>
                    <a:pt x="249" y="2452"/>
                  </a:lnTo>
                  <a:lnTo>
                    <a:pt x="160" y="2713"/>
                  </a:lnTo>
                  <a:lnTo>
                    <a:pt x="240" y="2994"/>
                  </a:lnTo>
                  <a:lnTo>
                    <a:pt x="430" y="3144"/>
                  </a:lnTo>
                  <a:lnTo>
                    <a:pt x="671" y="3266"/>
                  </a:lnTo>
                  <a:lnTo>
                    <a:pt x="692" y="3156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3084" name="Group 40"/>
          <p:cNvGrpSpPr>
            <a:grpSpLocks/>
          </p:cNvGrpSpPr>
          <p:nvPr/>
        </p:nvGrpSpPr>
        <p:grpSpPr bwMode="auto">
          <a:xfrm>
            <a:off x="7318375" y="90488"/>
            <a:ext cx="2133600" cy="1911350"/>
            <a:chOff x="4610" y="57"/>
            <a:chExt cx="1344" cy="1204"/>
          </a:xfrm>
        </p:grpSpPr>
        <p:grpSp>
          <p:nvGrpSpPr>
            <p:cNvPr id="3085" name="Group 41"/>
            <p:cNvGrpSpPr>
              <a:grpSpLocks/>
            </p:cNvGrpSpPr>
            <p:nvPr userDrawn="1"/>
          </p:nvGrpSpPr>
          <p:grpSpPr bwMode="auto">
            <a:xfrm>
              <a:off x="4610" y="57"/>
              <a:ext cx="1344" cy="1204"/>
              <a:chOff x="4610" y="57"/>
              <a:chExt cx="1344" cy="1204"/>
            </a:xfrm>
          </p:grpSpPr>
          <p:sp>
            <p:nvSpPr>
              <p:cNvPr id="3087" name="Freeform 42"/>
              <p:cNvSpPr>
                <a:spLocks/>
              </p:cNvSpPr>
              <p:nvPr userDrawn="1"/>
            </p:nvSpPr>
            <p:spPr bwMode="auto">
              <a:xfrm rot="-3172564">
                <a:off x="5430" y="1086"/>
                <a:ext cx="62" cy="288"/>
              </a:xfrm>
              <a:custGeom>
                <a:avLst/>
                <a:gdLst>
                  <a:gd name="T0" fmla="*/ 123 w 245"/>
                  <a:gd name="T1" fmla="*/ 9 h 806"/>
                  <a:gd name="T2" fmla="*/ 131 w 245"/>
                  <a:gd name="T3" fmla="*/ 342 h 806"/>
                  <a:gd name="T4" fmla="*/ 0 w 245"/>
                  <a:gd name="T5" fmla="*/ 806 h 806"/>
                  <a:gd name="T6" fmla="*/ 79 w 245"/>
                  <a:gd name="T7" fmla="*/ 789 h 806"/>
                  <a:gd name="T8" fmla="*/ 218 w 245"/>
                  <a:gd name="T9" fmla="*/ 376 h 806"/>
                  <a:gd name="T10" fmla="*/ 245 w 245"/>
                  <a:gd name="T11" fmla="*/ 0 h 806"/>
                  <a:gd name="T12" fmla="*/ 123 w 245"/>
                  <a:gd name="T13" fmla="*/ 9 h 806"/>
                  <a:gd name="T14" fmla="*/ 123 w 245"/>
                  <a:gd name="T15" fmla="*/ 9 h 80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45" h="806">
                    <a:moveTo>
                      <a:pt x="123" y="9"/>
                    </a:moveTo>
                    <a:lnTo>
                      <a:pt x="131" y="342"/>
                    </a:lnTo>
                    <a:lnTo>
                      <a:pt x="0" y="806"/>
                    </a:lnTo>
                    <a:lnTo>
                      <a:pt x="79" y="789"/>
                    </a:lnTo>
                    <a:lnTo>
                      <a:pt x="218" y="376"/>
                    </a:lnTo>
                    <a:lnTo>
                      <a:pt x="245" y="0"/>
                    </a:lnTo>
                    <a:lnTo>
                      <a:pt x="123" y="9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grpSp>
            <p:nvGrpSpPr>
              <p:cNvPr id="3088" name="Group 43"/>
              <p:cNvGrpSpPr>
                <a:grpSpLocks/>
              </p:cNvGrpSpPr>
              <p:nvPr userDrawn="1"/>
            </p:nvGrpSpPr>
            <p:grpSpPr bwMode="auto">
              <a:xfrm>
                <a:off x="4610" y="57"/>
                <a:ext cx="1344" cy="985"/>
                <a:chOff x="4610" y="57"/>
                <a:chExt cx="1344" cy="985"/>
              </a:xfrm>
            </p:grpSpPr>
            <p:sp>
              <p:nvSpPr>
                <p:cNvPr id="3089" name="Freeform 44"/>
                <p:cNvSpPr>
                  <a:spLocks/>
                </p:cNvSpPr>
                <p:nvPr userDrawn="1"/>
              </p:nvSpPr>
              <p:spPr bwMode="auto">
                <a:xfrm rot="-3172564">
                  <a:off x="4966" y="71"/>
                  <a:ext cx="153" cy="125"/>
                </a:xfrm>
                <a:custGeom>
                  <a:avLst/>
                  <a:gdLst>
                    <a:gd name="T0" fmla="*/ 0 w 604"/>
                    <a:gd name="T1" fmla="*/ 0 h 349"/>
                    <a:gd name="T2" fmla="*/ 298 w 604"/>
                    <a:gd name="T3" fmla="*/ 184 h 349"/>
                    <a:gd name="T4" fmla="*/ 500 w 604"/>
                    <a:gd name="T5" fmla="*/ 349 h 349"/>
                    <a:gd name="T6" fmla="*/ 604 w 604"/>
                    <a:gd name="T7" fmla="*/ 140 h 349"/>
                    <a:gd name="T8" fmla="*/ 359 w 604"/>
                    <a:gd name="T9" fmla="*/ 9 h 349"/>
                    <a:gd name="T10" fmla="*/ 464 w 604"/>
                    <a:gd name="T11" fmla="*/ 184 h 349"/>
                    <a:gd name="T12" fmla="*/ 131 w 604"/>
                    <a:gd name="T13" fmla="*/ 17 h 349"/>
                    <a:gd name="T14" fmla="*/ 0 w 604"/>
                    <a:gd name="T15" fmla="*/ 0 h 349"/>
                    <a:gd name="T16" fmla="*/ 0 w 604"/>
                    <a:gd name="T17" fmla="*/ 0 h 349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604" h="349">
                      <a:moveTo>
                        <a:pt x="0" y="0"/>
                      </a:moveTo>
                      <a:lnTo>
                        <a:pt x="298" y="184"/>
                      </a:lnTo>
                      <a:lnTo>
                        <a:pt x="500" y="349"/>
                      </a:lnTo>
                      <a:lnTo>
                        <a:pt x="604" y="140"/>
                      </a:lnTo>
                      <a:lnTo>
                        <a:pt x="359" y="9"/>
                      </a:lnTo>
                      <a:lnTo>
                        <a:pt x="464" y="184"/>
                      </a:lnTo>
                      <a:lnTo>
                        <a:pt x="131" y="1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090" name="Freeform 45"/>
                <p:cNvSpPr>
                  <a:spLocks/>
                </p:cNvSpPr>
                <p:nvPr userDrawn="1"/>
              </p:nvSpPr>
              <p:spPr bwMode="auto">
                <a:xfrm rot="-3172564">
                  <a:off x="5089" y="291"/>
                  <a:ext cx="269" cy="438"/>
                </a:xfrm>
                <a:custGeom>
                  <a:avLst/>
                  <a:gdLst>
                    <a:gd name="T0" fmla="*/ 741 w 1064"/>
                    <a:gd name="T1" fmla="*/ 129 h 1230"/>
                    <a:gd name="T2" fmla="*/ 485 w 1064"/>
                    <a:gd name="T3" fmla="*/ 352 h 1230"/>
                    <a:gd name="T4" fmla="*/ 163 w 1064"/>
                    <a:gd name="T5" fmla="*/ 762 h 1230"/>
                    <a:gd name="T6" fmla="*/ 0 w 1064"/>
                    <a:gd name="T7" fmla="*/ 1101 h 1230"/>
                    <a:gd name="T8" fmla="*/ 59 w 1064"/>
                    <a:gd name="T9" fmla="*/ 1230 h 1230"/>
                    <a:gd name="T10" fmla="*/ 262 w 1064"/>
                    <a:gd name="T11" fmla="*/ 1201 h 1230"/>
                    <a:gd name="T12" fmla="*/ 578 w 1064"/>
                    <a:gd name="T13" fmla="*/ 914 h 1230"/>
                    <a:gd name="T14" fmla="*/ 876 w 1064"/>
                    <a:gd name="T15" fmla="*/ 534 h 1230"/>
                    <a:gd name="T16" fmla="*/ 1034 w 1064"/>
                    <a:gd name="T17" fmla="*/ 270 h 1230"/>
                    <a:gd name="T18" fmla="*/ 1064 w 1064"/>
                    <a:gd name="T19" fmla="*/ 84 h 1230"/>
                    <a:gd name="T20" fmla="*/ 977 w 1064"/>
                    <a:gd name="T21" fmla="*/ 0 h 1230"/>
                    <a:gd name="T22" fmla="*/ 836 w 1064"/>
                    <a:gd name="T23" fmla="*/ 65 h 1230"/>
                    <a:gd name="T24" fmla="*/ 969 w 1064"/>
                    <a:gd name="T25" fmla="*/ 107 h 1230"/>
                    <a:gd name="T26" fmla="*/ 876 w 1064"/>
                    <a:gd name="T27" fmla="*/ 352 h 1230"/>
                    <a:gd name="T28" fmla="*/ 690 w 1064"/>
                    <a:gd name="T29" fmla="*/ 656 h 1230"/>
                    <a:gd name="T30" fmla="*/ 350 w 1064"/>
                    <a:gd name="T31" fmla="*/ 1008 h 1230"/>
                    <a:gd name="T32" fmla="*/ 116 w 1064"/>
                    <a:gd name="T33" fmla="*/ 1114 h 1230"/>
                    <a:gd name="T34" fmla="*/ 135 w 1064"/>
                    <a:gd name="T35" fmla="*/ 943 h 1230"/>
                    <a:gd name="T36" fmla="*/ 437 w 1064"/>
                    <a:gd name="T37" fmla="*/ 504 h 1230"/>
                    <a:gd name="T38" fmla="*/ 831 w 1064"/>
                    <a:gd name="T39" fmla="*/ 118 h 1230"/>
                    <a:gd name="T40" fmla="*/ 741 w 1064"/>
                    <a:gd name="T41" fmla="*/ 129 h 1230"/>
                    <a:gd name="T42" fmla="*/ 741 w 1064"/>
                    <a:gd name="T43" fmla="*/ 129 h 1230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</a:gdLst>
                  <a:ahLst/>
                  <a:cxnLst>
                    <a:cxn ang="T44">
                      <a:pos x="T0" y="T1"/>
                    </a:cxn>
                    <a:cxn ang="T45">
                      <a:pos x="T2" y="T3"/>
                    </a:cxn>
                    <a:cxn ang="T46">
                      <a:pos x="T4" y="T5"/>
                    </a:cxn>
                    <a:cxn ang="T47">
                      <a:pos x="T6" y="T7"/>
                    </a:cxn>
                    <a:cxn ang="T48">
                      <a:pos x="T8" y="T9"/>
                    </a:cxn>
                    <a:cxn ang="T49">
                      <a:pos x="T10" y="T11"/>
                    </a:cxn>
                    <a:cxn ang="T50">
                      <a:pos x="T12" y="T13"/>
                    </a:cxn>
                    <a:cxn ang="T51">
                      <a:pos x="T14" y="T15"/>
                    </a:cxn>
                    <a:cxn ang="T52">
                      <a:pos x="T16" y="T17"/>
                    </a:cxn>
                    <a:cxn ang="T53">
                      <a:pos x="T18" y="T19"/>
                    </a:cxn>
                    <a:cxn ang="T54">
                      <a:pos x="T20" y="T21"/>
                    </a:cxn>
                    <a:cxn ang="T55">
                      <a:pos x="T22" y="T23"/>
                    </a:cxn>
                    <a:cxn ang="T56">
                      <a:pos x="T24" y="T25"/>
                    </a:cxn>
                    <a:cxn ang="T57">
                      <a:pos x="T26" y="T27"/>
                    </a:cxn>
                    <a:cxn ang="T58">
                      <a:pos x="T28" y="T29"/>
                    </a:cxn>
                    <a:cxn ang="T59">
                      <a:pos x="T30" y="T31"/>
                    </a:cxn>
                    <a:cxn ang="T60">
                      <a:pos x="T32" y="T33"/>
                    </a:cxn>
                    <a:cxn ang="T61">
                      <a:pos x="T34" y="T35"/>
                    </a:cxn>
                    <a:cxn ang="T62">
                      <a:pos x="T36" y="T37"/>
                    </a:cxn>
                    <a:cxn ang="T63">
                      <a:pos x="T38" y="T39"/>
                    </a:cxn>
                    <a:cxn ang="T64">
                      <a:pos x="T40" y="T41"/>
                    </a:cxn>
                    <a:cxn ang="T65">
                      <a:pos x="T42" y="T43"/>
                    </a:cxn>
                  </a:cxnLst>
                  <a:rect l="0" t="0" r="r" b="b"/>
                  <a:pathLst>
                    <a:path w="1064" h="1230">
                      <a:moveTo>
                        <a:pt x="741" y="129"/>
                      </a:moveTo>
                      <a:lnTo>
                        <a:pt x="485" y="352"/>
                      </a:lnTo>
                      <a:lnTo>
                        <a:pt x="163" y="762"/>
                      </a:lnTo>
                      <a:lnTo>
                        <a:pt x="0" y="1101"/>
                      </a:lnTo>
                      <a:lnTo>
                        <a:pt x="59" y="1230"/>
                      </a:lnTo>
                      <a:lnTo>
                        <a:pt x="262" y="1201"/>
                      </a:lnTo>
                      <a:lnTo>
                        <a:pt x="578" y="914"/>
                      </a:lnTo>
                      <a:lnTo>
                        <a:pt x="876" y="534"/>
                      </a:lnTo>
                      <a:lnTo>
                        <a:pt x="1034" y="270"/>
                      </a:lnTo>
                      <a:lnTo>
                        <a:pt x="1064" y="84"/>
                      </a:lnTo>
                      <a:lnTo>
                        <a:pt x="977" y="0"/>
                      </a:lnTo>
                      <a:lnTo>
                        <a:pt x="836" y="65"/>
                      </a:lnTo>
                      <a:lnTo>
                        <a:pt x="969" y="107"/>
                      </a:lnTo>
                      <a:lnTo>
                        <a:pt x="876" y="352"/>
                      </a:lnTo>
                      <a:lnTo>
                        <a:pt x="690" y="656"/>
                      </a:lnTo>
                      <a:lnTo>
                        <a:pt x="350" y="1008"/>
                      </a:lnTo>
                      <a:lnTo>
                        <a:pt x="116" y="1114"/>
                      </a:lnTo>
                      <a:lnTo>
                        <a:pt x="135" y="943"/>
                      </a:lnTo>
                      <a:lnTo>
                        <a:pt x="437" y="504"/>
                      </a:lnTo>
                      <a:lnTo>
                        <a:pt x="831" y="118"/>
                      </a:lnTo>
                      <a:lnTo>
                        <a:pt x="741" y="129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091" name="Freeform 46"/>
                <p:cNvSpPr>
                  <a:spLocks/>
                </p:cNvSpPr>
                <p:nvPr userDrawn="1"/>
              </p:nvSpPr>
              <p:spPr bwMode="auto">
                <a:xfrm rot="-3172564">
                  <a:off x="4899" y="141"/>
                  <a:ext cx="505" cy="898"/>
                </a:xfrm>
                <a:custGeom>
                  <a:avLst/>
                  <a:gdLst>
                    <a:gd name="T0" fmla="*/ 1941 w 2002"/>
                    <a:gd name="T1" fmla="*/ 0 h 2521"/>
                    <a:gd name="T2" fmla="*/ 0 w 2002"/>
                    <a:gd name="T3" fmla="*/ 2521 h 2521"/>
                    <a:gd name="T4" fmla="*/ 192 w 2002"/>
                    <a:gd name="T5" fmla="*/ 2450 h 2521"/>
                    <a:gd name="T6" fmla="*/ 2002 w 2002"/>
                    <a:gd name="T7" fmla="*/ 61 h 2521"/>
                    <a:gd name="T8" fmla="*/ 1941 w 2002"/>
                    <a:gd name="T9" fmla="*/ 0 h 2521"/>
                    <a:gd name="T10" fmla="*/ 1941 w 2002"/>
                    <a:gd name="T11" fmla="*/ 0 h 252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0" t="0" r="r" b="b"/>
                  <a:pathLst>
                    <a:path w="2002" h="2521">
                      <a:moveTo>
                        <a:pt x="1941" y="0"/>
                      </a:moveTo>
                      <a:lnTo>
                        <a:pt x="0" y="2521"/>
                      </a:lnTo>
                      <a:lnTo>
                        <a:pt x="192" y="2450"/>
                      </a:lnTo>
                      <a:lnTo>
                        <a:pt x="2002" y="61"/>
                      </a:lnTo>
                      <a:lnTo>
                        <a:pt x="1941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092" name="Freeform 47"/>
                <p:cNvSpPr>
                  <a:spLocks/>
                </p:cNvSpPr>
                <p:nvPr userDrawn="1"/>
              </p:nvSpPr>
              <p:spPr bwMode="auto">
                <a:xfrm rot="-3172564">
                  <a:off x="4903" y="-19"/>
                  <a:ext cx="758" cy="1344"/>
                </a:xfrm>
                <a:custGeom>
                  <a:avLst/>
                  <a:gdLst>
                    <a:gd name="T0" fmla="*/ 95 w 3007"/>
                    <a:gd name="T1" fmla="*/ 2844 h 3771"/>
                    <a:gd name="T2" fmla="*/ 394 w 3007"/>
                    <a:gd name="T3" fmla="*/ 2834 h 3771"/>
                    <a:gd name="T4" fmla="*/ 821 w 3007"/>
                    <a:gd name="T5" fmla="*/ 3009 h 3771"/>
                    <a:gd name="T6" fmla="*/ 681 w 3007"/>
                    <a:gd name="T7" fmla="*/ 2817 h 3771"/>
                    <a:gd name="T8" fmla="*/ 367 w 3007"/>
                    <a:gd name="T9" fmla="*/ 2703 h 3771"/>
                    <a:gd name="T10" fmla="*/ 637 w 3007"/>
                    <a:gd name="T11" fmla="*/ 2720 h 3771"/>
                    <a:gd name="T12" fmla="*/ 979 w 3007"/>
                    <a:gd name="T13" fmla="*/ 2870 h 3771"/>
                    <a:gd name="T14" fmla="*/ 2859 w 3007"/>
                    <a:gd name="T15" fmla="*/ 420 h 3771"/>
                    <a:gd name="T16" fmla="*/ 2578 w 3007"/>
                    <a:gd name="T17" fmla="*/ 148 h 3771"/>
                    <a:gd name="T18" fmla="*/ 2308 w 3007"/>
                    <a:gd name="T19" fmla="*/ 0 h 3771"/>
                    <a:gd name="T20" fmla="*/ 2692 w 3007"/>
                    <a:gd name="T21" fmla="*/ 78 h 3771"/>
                    <a:gd name="T22" fmla="*/ 3007 w 3007"/>
                    <a:gd name="T23" fmla="*/ 428 h 3771"/>
                    <a:gd name="T24" fmla="*/ 831 w 3007"/>
                    <a:gd name="T25" fmla="*/ 3273 h 3771"/>
                    <a:gd name="T26" fmla="*/ 481 w 3007"/>
                    <a:gd name="T27" fmla="*/ 3412 h 3771"/>
                    <a:gd name="T28" fmla="*/ 105 w 3007"/>
                    <a:gd name="T29" fmla="*/ 3771 h 3771"/>
                    <a:gd name="T30" fmla="*/ 0 w 3007"/>
                    <a:gd name="T31" fmla="*/ 3667 h 3771"/>
                    <a:gd name="T32" fmla="*/ 131 w 3007"/>
                    <a:gd name="T33" fmla="*/ 3631 h 3771"/>
                    <a:gd name="T34" fmla="*/ 376 w 3007"/>
                    <a:gd name="T35" fmla="*/ 3385 h 3771"/>
                    <a:gd name="T36" fmla="*/ 165 w 3007"/>
                    <a:gd name="T37" fmla="*/ 3273 h 3771"/>
                    <a:gd name="T38" fmla="*/ 165 w 3007"/>
                    <a:gd name="T39" fmla="*/ 3176 h 3771"/>
                    <a:gd name="T40" fmla="*/ 411 w 3007"/>
                    <a:gd name="T41" fmla="*/ 3298 h 3771"/>
                    <a:gd name="T42" fmla="*/ 411 w 3007"/>
                    <a:gd name="T43" fmla="*/ 3186 h 3771"/>
                    <a:gd name="T44" fmla="*/ 603 w 3007"/>
                    <a:gd name="T45" fmla="*/ 3220 h 3771"/>
                    <a:gd name="T46" fmla="*/ 428 w 3007"/>
                    <a:gd name="T47" fmla="*/ 3079 h 3771"/>
                    <a:gd name="T48" fmla="*/ 629 w 3007"/>
                    <a:gd name="T49" fmla="*/ 3062 h 3771"/>
                    <a:gd name="T50" fmla="*/ 95 w 3007"/>
                    <a:gd name="T51" fmla="*/ 2844 h 3771"/>
                    <a:gd name="T52" fmla="*/ 95 w 3007"/>
                    <a:gd name="T53" fmla="*/ 2844 h 3771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</a:gdLst>
                  <a:ahLst/>
                  <a:cxnLst>
                    <a:cxn ang="T54">
                      <a:pos x="T0" y="T1"/>
                    </a:cxn>
                    <a:cxn ang="T55">
                      <a:pos x="T2" y="T3"/>
                    </a:cxn>
                    <a:cxn ang="T56">
                      <a:pos x="T4" y="T5"/>
                    </a:cxn>
                    <a:cxn ang="T57">
                      <a:pos x="T6" y="T7"/>
                    </a:cxn>
                    <a:cxn ang="T58">
                      <a:pos x="T8" y="T9"/>
                    </a:cxn>
                    <a:cxn ang="T59">
                      <a:pos x="T10" y="T11"/>
                    </a:cxn>
                    <a:cxn ang="T60">
                      <a:pos x="T12" y="T13"/>
                    </a:cxn>
                    <a:cxn ang="T61">
                      <a:pos x="T14" y="T15"/>
                    </a:cxn>
                    <a:cxn ang="T62">
                      <a:pos x="T16" y="T17"/>
                    </a:cxn>
                    <a:cxn ang="T63">
                      <a:pos x="T18" y="T19"/>
                    </a:cxn>
                    <a:cxn ang="T64">
                      <a:pos x="T20" y="T21"/>
                    </a:cxn>
                    <a:cxn ang="T65">
                      <a:pos x="T22" y="T23"/>
                    </a:cxn>
                    <a:cxn ang="T66">
                      <a:pos x="T24" y="T25"/>
                    </a:cxn>
                    <a:cxn ang="T67">
                      <a:pos x="T26" y="T27"/>
                    </a:cxn>
                    <a:cxn ang="T68">
                      <a:pos x="T28" y="T29"/>
                    </a:cxn>
                    <a:cxn ang="T69">
                      <a:pos x="T30" y="T31"/>
                    </a:cxn>
                    <a:cxn ang="T70">
                      <a:pos x="T32" y="T33"/>
                    </a:cxn>
                    <a:cxn ang="T71">
                      <a:pos x="T34" y="T35"/>
                    </a:cxn>
                    <a:cxn ang="T72">
                      <a:pos x="T36" y="T37"/>
                    </a:cxn>
                    <a:cxn ang="T73">
                      <a:pos x="T38" y="T39"/>
                    </a:cxn>
                    <a:cxn ang="T74">
                      <a:pos x="T40" y="T41"/>
                    </a:cxn>
                    <a:cxn ang="T75">
                      <a:pos x="T42" y="T43"/>
                    </a:cxn>
                    <a:cxn ang="T76">
                      <a:pos x="T44" y="T45"/>
                    </a:cxn>
                    <a:cxn ang="T77">
                      <a:pos x="T46" y="T47"/>
                    </a:cxn>
                    <a:cxn ang="T78">
                      <a:pos x="T48" y="T49"/>
                    </a:cxn>
                    <a:cxn ang="T79">
                      <a:pos x="T50" y="T51"/>
                    </a:cxn>
                    <a:cxn ang="T80">
                      <a:pos x="T52" y="T53"/>
                    </a:cxn>
                  </a:cxnLst>
                  <a:rect l="0" t="0" r="r" b="b"/>
                  <a:pathLst>
                    <a:path w="3007" h="3771">
                      <a:moveTo>
                        <a:pt x="95" y="2844"/>
                      </a:moveTo>
                      <a:lnTo>
                        <a:pt x="394" y="2834"/>
                      </a:lnTo>
                      <a:lnTo>
                        <a:pt x="821" y="3009"/>
                      </a:lnTo>
                      <a:lnTo>
                        <a:pt x="681" y="2817"/>
                      </a:lnTo>
                      <a:lnTo>
                        <a:pt x="367" y="2703"/>
                      </a:lnTo>
                      <a:lnTo>
                        <a:pt x="637" y="2720"/>
                      </a:lnTo>
                      <a:lnTo>
                        <a:pt x="979" y="2870"/>
                      </a:lnTo>
                      <a:lnTo>
                        <a:pt x="2859" y="420"/>
                      </a:lnTo>
                      <a:lnTo>
                        <a:pt x="2578" y="148"/>
                      </a:lnTo>
                      <a:lnTo>
                        <a:pt x="2308" y="0"/>
                      </a:lnTo>
                      <a:lnTo>
                        <a:pt x="2692" y="78"/>
                      </a:lnTo>
                      <a:lnTo>
                        <a:pt x="3007" y="428"/>
                      </a:lnTo>
                      <a:lnTo>
                        <a:pt x="831" y="3273"/>
                      </a:lnTo>
                      <a:lnTo>
                        <a:pt x="481" y="3412"/>
                      </a:lnTo>
                      <a:lnTo>
                        <a:pt x="105" y="3771"/>
                      </a:lnTo>
                      <a:lnTo>
                        <a:pt x="0" y="3667"/>
                      </a:lnTo>
                      <a:lnTo>
                        <a:pt x="131" y="3631"/>
                      </a:lnTo>
                      <a:lnTo>
                        <a:pt x="376" y="3385"/>
                      </a:lnTo>
                      <a:lnTo>
                        <a:pt x="165" y="3273"/>
                      </a:lnTo>
                      <a:lnTo>
                        <a:pt x="165" y="3176"/>
                      </a:lnTo>
                      <a:lnTo>
                        <a:pt x="411" y="3298"/>
                      </a:lnTo>
                      <a:lnTo>
                        <a:pt x="411" y="3186"/>
                      </a:lnTo>
                      <a:lnTo>
                        <a:pt x="603" y="3220"/>
                      </a:lnTo>
                      <a:lnTo>
                        <a:pt x="428" y="3079"/>
                      </a:lnTo>
                      <a:lnTo>
                        <a:pt x="629" y="3062"/>
                      </a:lnTo>
                      <a:lnTo>
                        <a:pt x="95" y="2844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093" name="Freeform 48"/>
                <p:cNvSpPr>
                  <a:spLocks/>
                </p:cNvSpPr>
                <p:nvPr userDrawn="1"/>
              </p:nvSpPr>
              <p:spPr bwMode="auto">
                <a:xfrm rot="-3172564">
                  <a:off x="5338" y="856"/>
                  <a:ext cx="169" cy="122"/>
                </a:xfrm>
                <a:custGeom>
                  <a:avLst/>
                  <a:gdLst>
                    <a:gd name="T0" fmla="*/ 0 w 673"/>
                    <a:gd name="T1" fmla="*/ 80 h 342"/>
                    <a:gd name="T2" fmla="*/ 255 w 673"/>
                    <a:gd name="T3" fmla="*/ 106 h 342"/>
                    <a:gd name="T4" fmla="*/ 639 w 673"/>
                    <a:gd name="T5" fmla="*/ 342 h 342"/>
                    <a:gd name="T6" fmla="*/ 673 w 673"/>
                    <a:gd name="T7" fmla="*/ 289 h 342"/>
                    <a:gd name="T8" fmla="*/ 447 w 673"/>
                    <a:gd name="T9" fmla="*/ 114 h 342"/>
                    <a:gd name="T10" fmla="*/ 26 w 673"/>
                    <a:gd name="T11" fmla="*/ 0 h 342"/>
                    <a:gd name="T12" fmla="*/ 0 w 673"/>
                    <a:gd name="T13" fmla="*/ 80 h 342"/>
                    <a:gd name="T14" fmla="*/ 0 w 673"/>
                    <a:gd name="T15" fmla="*/ 80 h 342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673" h="342">
                      <a:moveTo>
                        <a:pt x="0" y="80"/>
                      </a:moveTo>
                      <a:lnTo>
                        <a:pt x="255" y="106"/>
                      </a:lnTo>
                      <a:lnTo>
                        <a:pt x="639" y="342"/>
                      </a:lnTo>
                      <a:lnTo>
                        <a:pt x="673" y="289"/>
                      </a:lnTo>
                      <a:lnTo>
                        <a:pt x="447" y="114"/>
                      </a:lnTo>
                      <a:lnTo>
                        <a:pt x="26" y="0"/>
                      </a:lnTo>
                      <a:lnTo>
                        <a:pt x="0" y="8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094" name="Freeform 49"/>
                <p:cNvSpPr>
                  <a:spLocks/>
                </p:cNvSpPr>
                <p:nvPr userDrawn="1"/>
              </p:nvSpPr>
              <p:spPr bwMode="auto">
                <a:xfrm rot="-3172564">
                  <a:off x="5253" y="765"/>
                  <a:ext cx="181" cy="144"/>
                </a:xfrm>
                <a:custGeom>
                  <a:avLst/>
                  <a:gdLst>
                    <a:gd name="T0" fmla="*/ 0 w 716"/>
                    <a:gd name="T1" fmla="*/ 78 h 403"/>
                    <a:gd name="T2" fmla="*/ 340 w 716"/>
                    <a:gd name="T3" fmla="*/ 148 h 403"/>
                    <a:gd name="T4" fmla="*/ 638 w 716"/>
                    <a:gd name="T5" fmla="*/ 403 h 403"/>
                    <a:gd name="T6" fmla="*/ 716 w 716"/>
                    <a:gd name="T7" fmla="*/ 296 h 403"/>
                    <a:gd name="T8" fmla="*/ 420 w 716"/>
                    <a:gd name="T9" fmla="*/ 114 h 403"/>
                    <a:gd name="T10" fmla="*/ 70 w 716"/>
                    <a:gd name="T11" fmla="*/ 0 h 403"/>
                    <a:gd name="T12" fmla="*/ 0 w 716"/>
                    <a:gd name="T13" fmla="*/ 78 h 403"/>
                    <a:gd name="T14" fmla="*/ 0 w 716"/>
                    <a:gd name="T15" fmla="*/ 78 h 403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716" h="403">
                      <a:moveTo>
                        <a:pt x="0" y="78"/>
                      </a:moveTo>
                      <a:lnTo>
                        <a:pt x="340" y="148"/>
                      </a:lnTo>
                      <a:lnTo>
                        <a:pt x="638" y="403"/>
                      </a:lnTo>
                      <a:lnTo>
                        <a:pt x="716" y="296"/>
                      </a:lnTo>
                      <a:lnTo>
                        <a:pt x="420" y="114"/>
                      </a:lnTo>
                      <a:lnTo>
                        <a:pt x="70" y="0"/>
                      </a:lnTo>
                      <a:lnTo>
                        <a:pt x="0" y="7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095" name="Freeform 50"/>
                <p:cNvSpPr>
                  <a:spLocks/>
                </p:cNvSpPr>
                <p:nvPr userDrawn="1"/>
              </p:nvSpPr>
              <p:spPr bwMode="auto">
                <a:xfrm rot="-3172564">
                  <a:off x="4985" y="210"/>
                  <a:ext cx="181" cy="147"/>
                </a:xfrm>
                <a:custGeom>
                  <a:avLst/>
                  <a:gdLst>
                    <a:gd name="T0" fmla="*/ 0 w 717"/>
                    <a:gd name="T1" fmla="*/ 78 h 411"/>
                    <a:gd name="T2" fmla="*/ 316 w 717"/>
                    <a:gd name="T3" fmla="*/ 139 h 411"/>
                    <a:gd name="T4" fmla="*/ 649 w 717"/>
                    <a:gd name="T5" fmla="*/ 411 h 411"/>
                    <a:gd name="T6" fmla="*/ 717 w 717"/>
                    <a:gd name="T7" fmla="*/ 314 h 411"/>
                    <a:gd name="T8" fmla="*/ 394 w 717"/>
                    <a:gd name="T9" fmla="*/ 87 h 411"/>
                    <a:gd name="T10" fmla="*/ 54 w 717"/>
                    <a:gd name="T11" fmla="*/ 0 h 411"/>
                    <a:gd name="T12" fmla="*/ 0 w 717"/>
                    <a:gd name="T13" fmla="*/ 78 h 411"/>
                    <a:gd name="T14" fmla="*/ 0 w 717"/>
                    <a:gd name="T15" fmla="*/ 78 h 411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717" h="411">
                      <a:moveTo>
                        <a:pt x="0" y="78"/>
                      </a:moveTo>
                      <a:lnTo>
                        <a:pt x="316" y="139"/>
                      </a:lnTo>
                      <a:lnTo>
                        <a:pt x="649" y="411"/>
                      </a:lnTo>
                      <a:lnTo>
                        <a:pt x="717" y="314"/>
                      </a:lnTo>
                      <a:lnTo>
                        <a:pt x="394" y="87"/>
                      </a:lnTo>
                      <a:lnTo>
                        <a:pt x="54" y="0"/>
                      </a:lnTo>
                      <a:lnTo>
                        <a:pt x="0" y="7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096" name="Freeform 51"/>
                <p:cNvSpPr>
                  <a:spLocks/>
                </p:cNvSpPr>
                <p:nvPr userDrawn="1"/>
              </p:nvSpPr>
              <p:spPr bwMode="auto">
                <a:xfrm rot="-3172564">
                  <a:off x="4988" y="101"/>
                  <a:ext cx="179" cy="138"/>
                </a:xfrm>
                <a:custGeom>
                  <a:avLst/>
                  <a:gdLst>
                    <a:gd name="T0" fmla="*/ 0 w 709"/>
                    <a:gd name="T1" fmla="*/ 88 h 386"/>
                    <a:gd name="T2" fmla="*/ 272 w 709"/>
                    <a:gd name="T3" fmla="*/ 131 h 386"/>
                    <a:gd name="T4" fmla="*/ 665 w 709"/>
                    <a:gd name="T5" fmla="*/ 386 h 386"/>
                    <a:gd name="T6" fmla="*/ 709 w 709"/>
                    <a:gd name="T7" fmla="*/ 308 h 386"/>
                    <a:gd name="T8" fmla="*/ 306 w 709"/>
                    <a:gd name="T9" fmla="*/ 53 h 386"/>
                    <a:gd name="T10" fmla="*/ 43 w 709"/>
                    <a:gd name="T11" fmla="*/ 0 h 386"/>
                    <a:gd name="T12" fmla="*/ 0 w 709"/>
                    <a:gd name="T13" fmla="*/ 88 h 386"/>
                    <a:gd name="T14" fmla="*/ 0 w 709"/>
                    <a:gd name="T15" fmla="*/ 88 h 38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709" h="386">
                      <a:moveTo>
                        <a:pt x="0" y="88"/>
                      </a:moveTo>
                      <a:lnTo>
                        <a:pt x="272" y="131"/>
                      </a:lnTo>
                      <a:lnTo>
                        <a:pt x="665" y="386"/>
                      </a:lnTo>
                      <a:lnTo>
                        <a:pt x="709" y="308"/>
                      </a:lnTo>
                      <a:lnTo>
                        <a:pt x="306" y="53"/>
                      </a:lnTo>
                      <a:lnTo>
                        <a:pt x="43" y="0"/>
                      </a:lnTo>
                      <a:lnTo>
                        <a:pt x="0" y="8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</p:grpSp>
        </p:grpSp>
        <p:sp>
          <p:nvSpPr>
            <p:cNvPr id="3086" name="Line 52"/>
            <p:cNvSpPr>
              <a:spLocks noChangeShapeType="1"/>
            </p:cNvSpPr>
            <p:nvPr userDrawn="1"/>
          </p:nvSpPr>
          <p:spPr bwMode="auto">
            <a:xfrm>
              <a:off x="4870" y="84"/>
              <a:ext cx="42" cy="96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47" r:id="rId1"/>
    <p:sldLayoutId id="2147483948" r:id="rId2"/>
    <p:sldLayoutId id="2147483949" r:id="rId3"/>
    <p:sldLayoutId id="2147483950" r:id="rId4"/>
    <p:sldLayoutId id="2147483951" r:id="rId5"/>
    <p:sldLayoutId id="2147483952" r:id="rId6"/>
    <p:sldLayoutId id="2147483953" r:id="rId7"/>
    <p:sldLayoutId id="2147483954" r:id="rId8"/>
    <p:sldLayoutId id="2147483955" r:id="rId9"/>
    <p:sldLayoutId id="2147483956" r:id="rId10"/>
    <p:sldLayoutId id="214748395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 shadeToTitle="1">
        <a:gradFill rotWithShape="0">
          <a:gsLst>
            <a:gs pos="0">
              <a:srgbClr val="FFED68"/>
            </a:gs>
            <a:gs pos="100000">
              <a:schemeClr val="folHlink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8" name="Group 2"/>
          <p:cNvGrpSpPr>
            <a:grpSpLocks/>
          </p:cNvGrpSpPr>
          <p:nvPr/>
        </p:nvGrpSpPr>
        <p:grpSpPr bwMode="auto">
          <a:xfrm>
            <a:off x="6303963" y="0"/>
            <a:ext cx="2840037" cy="3254375"/>
            <a:chOff x="3115" y="0"/>
            <a:chExt cx="2170" cy="2486"/>
          </a:xfrm>
        </p:grpSpPr>
        <p:grpSp>
          <p:nvGrpSpPr>
            <p:cNvPr id="4104" name="Group 3"/>
            <p:cNvGrpSpPr>
              <a:grpSpLocks/>
            </p:cNvGrpSpPr>
            <p:nvPr/>
          </p:nvGrpSpPr>
          <p:grpSpPr bwMode="auto">
            <a:xfrm>
              <a:off x="4080" y="1910"/>
              <a:ext cx="768" cy="576"/>
              <a:chOff x="0" y="0"/>
              <a:chExt cx="768" cy="576"/>
            </a:xfrm>
          </p:grpSpPr>
          <p:sp>
            <p:nvSpPr>
              <p:cNvPr id="4236" name="Oval 4"/>
              <p:cNvSpPr>
                <a:spLocks noChangeArrowheads="1"/>
              </p:cNvSpPr>
              <p:nvPr/>
            </p:nvSpPr>
            <p:spPr bwMode="hidden">
              <a:xfrm>
                <a:off x="3" y="0"/>
                <a:ext cx="768" cy="576"/>
              </a:xfrm>
              <a:prstGeom prst="ellipse">
                <a:avLst/>
              </a:pr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237" name="Oval 5"/>
              <p:cNvSpPr>
                <a:spLocks noChangeArrowheads="1"/>
              </p:cNvSpPr>
              <p:nvPr/>
            </p:nvSpPr>
            <p:spPr bwMode="hidden">
              <a:xfrm>
                <a:off x="276" y="252"/>
                <a:ext cx="188" cy="108"/>
              </a:xfrm>
              <a:prstGeom prst="ellipse">
                <a:avLst/>
              </a:prstGeom>
              <a:gradFill rotWithShape="0">
                <a:gsLst>
                  <a:gs pos="0">
                    <a:schemeClr val="accent1"/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grpSp>
          <p:nvGrpSpPr>
            <p:cNvPr id="4105" name="Group 6"/>
            <p:cNvGrpSpPr>
              <a:grpSpLocks/>
            </p:cNvGrpSpPr>
            <p:nvPr/>
          </p:nvGrpSpPr>
          <p:grpSpPr bwMode="auto">
            <a:xfrm>
              <a:off x="4257" y="1103"/>
              <a:ext cx="768" cy="576"/>
              <a:chOff x="0" y="0"/>
              <a:chExt cx="768" cy="576"/>
            </a:xfrm>
          </p:grpSpPr>
          <p:sp>
            <p:nvSpPr>
              <p:cNvPr id="4234" name="Oval 7"/>
              <p:cNvSpPr>
                <a:spLocks noChangeArrowheads="1"/>
              </p:cNvSpPr>
              <p:nvPr/>
            </p:nvSpPr>
            <p:spPr bwMode="hidden">
              <a:xfrm>
                <a:off x="-3" y="3"/>
                <a:ext cx="771" cy="576"/>
              </a:xfrm>
              <a:prstGeom prst="ellipse">
                <a:avLst/>
              </a:pr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235" name="Oval 8"/>
              <p:cNvSpPr>
                <a:spLocks noChangeArrowheads="1"/>
              </p:cNvSpPr>
              <p:nvPr/>
            </p:nvSpPr>
            <p:spPr bwMode="hidden">
              <a:xfrm>
                <a:off x="276" y="254"/>
                <a:ext cx="186" cy="109"/>
              </a:xfrm>
              <a:prstGeom prst="ellipse">
                <a:avLst/>
              </a:prstGeom>
              <a:gradFill rotWithShape="0">
                <a:gsLst>
                  <a:gs pos="0">
                    <a:schemeClr val="accent1"/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grpSp>
          <p:nvGrpSpPr>
            <p:cNvPr id="4106" name="Group 9"/>
            <p:cNvGrpSpPr>
              <a:grpSpLocks/>
            </p:cNvGrpSpPr>
            <p:nvPr/>
          </p:nvGrpSpPr>
          <p:grpSpPr bwMode="auto">
            <a:xfrm>
              <a:off x="3134" y="0"/>
              <a:ext cx="768" cy="576"/>
              <a:chOff x="0" y="0"/>
              <a:chExt cx="768" cy="576"/>
            </a:xfrm>
          </p:grpSpPr>
          <p:sp>
            <p:nvSpPr>
              <p:cNvPr id="4232" name="Oval 10"/>
              <p:cNvSpPr>
                <a:spLocks noChangeArrowheads="1"/>
              </p:cNvSpPr>
              <p:nvPr/>
            </p:nvSpPr>
            <p:spPr bwMode="hidden">
              <a:xfrm>
                <a:off x="0" y="0"/>
                <a:ext cx="768" cy="576"/>
              </a:xfrm>
              <a:prstGeom prst="ellipse">
                <a:avLst/>
              </a:pr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233" name="Oval 11"/>
              <p:cNvSpPr>
                <a:spLocks noChangeArrowheads="1"/>
              </p:cNvSpPr>
              <p:nvPr/>
            </p:nvSpPr>
            <p:spPr bwMode="hidden">
              <a:xfrm>
                <a:off x="276" y="252"/>
                <a:ext cx="188" cy="108"/>
              </a:xfrm>
              <a:prstGeom prst="ellipse">
                <a:avLst/>
              </a:prstGeom>
              <a:gradFill rotWithShape="0">
                <a:gsLst>
                  <a:gs pos="0">
                    <a:schemeClr val="accent1"/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grpSp>
          <p:nvGrpSpPr>
            <p:cNvPr id="4107" name="Group 12"/>
            <p:cNvGrpSpPr>
              <a:grpSpLocks/>
            </p:cNvGrpSpPr>
            <p:nvPr/>
          </p:nvGrpSpPr>
          <p:grpSpPr bwMode="auto">
            <a:xfrm>
              <a:off x="3115" y="0"/>
              <a:ext cx="2170" cy="1702"/>
              <a:chOff x="3115" y="0"/>
              <a:chExt cx="2170" cy="1702"/>
            </a:xfrm>
          </p:grpSpPr>
          <p:grpSp>
            <p:nvGrpSpPr>
              <p:cNvPr id="4108" name="Group 13"/>
              <p:cNvGrpSpPr>
                <a:grpSpLocks/>
              </p:cNvGrpSpPr>
              <p:nvPr/>
            </p:nvGrpSpPr>
            <p:grpSpPr bwMode="auto">
              <a:xfrm>
                <a:off x="3640" y="308"/>
                <a:ext cx="1145" cy="844"/>
                <a:chOff x="1265" y="814"/>
                <a:chExt cx="2919" cy="2151"/>
              </a:xfrm>
            </p:grpSpPr>
            <p:sp>
              <p:nvSpPr>
                <p:cNvPr id="4230" name="Oval 14"/>
                <p:cNvSpPr>
                  <a:spLocks noChangeArrowheads="1"/>
                </p:cNvSpPr>
                <p:nvPr/>
              </p:nvSpPr>
              <p:spPr bwMode="hidden">
                <a:xfrm>
                  <a:off x="1266" y="814"/>
                  <a:ext cx="2919" cy="2151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2"/>
                    </a:gs>
                    <a:gs pos="100000">
                      <a:schemeClr val="bg1"/>
                    </a:gs>
                  </a:gsLst>
                  <a:path path="shape">
                    <a:fillToRect l="50000" t="50000" r="50000" b="50000"/>
                  </a:path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4231" name="Oval 15"/>
                <p:cNvSpPr>
                  <a:spLocks noChangeArrowheads="1"/>
                </p:cNvSpPr>
                <p:nvPr/>
              </p:nvSpPr>
              <p:spPr bwMode="hidden">
                <a:xfrm>
                  <a:off x="2382" y="1602"/>
                  <a:ext cx="578" cy="405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2"/>
                    </a:gs>
                  </a:gsLst>
                  <a:path path="shape">
                    <a:fillToRect l="50000" t="50000" r="50000" b="50000"/>
                  </a:path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</p:grpSp>
          <p:grpSp>
            <p:nvGrpSpPr>
              <p:cNvPr id="4109" name="Group 16"/>
              <p:cNvGrpSpPr>
                <a:grpSpLocks/>
              </p:cNvGrpSpPr>
              <p:nvPr/>
            </p:nvGrpSpPr>
            <p:grpSpPr bwMode="auto">
              <a:xfrm>
                <a:off x="3115" y="0"/>
                <a:ext cx="2145" cy="1702"/>
                <a:chOff x="3115" y="0"/>
                <a:chExt cx="2145" cy="1702"/>
              </a:xfrm>
            </p:grpSpPr>
            <p:grpSp>
              <p:nvGrpSpPr>
                <p:cNvPr id="4132" name="Group 17"/>
                <p:cNvGrpSpPr>
                  <a:grpSpLocks/>
                </p:cNvGrpSpPr>
                <p:nvPr/>
              </p:nvGrpSpPr>
              <p:grpSpPr bwMode="auto">
                <a:xfrm>
                  <a:off x="4505" y="589"/>
                  <a:ext cx="493" cy="912"/>
                  <a:chOff x="3471" y="1530"/>
                  <a:chExt cx="1258" cy="2327"/>
                </a:xfrm>
              </p:grpSpPr>
              <p:sp>
                <p:nvSpPr>
                  <p:cNvPr id="4228" name="Freeform 18"/>
                  <p:cNvSpPr>
                    <a:spLocks/>
                  </p:cNvSpPr>
                  <p:nvPr/>
                </p:nvSpPr>
                <p:spPr bwMode="hidden">
                  <a:xfrm rot="2711884">
                    <a:off x="2778" y="2236"/>
                    <a:ext cx="1699" cy="313"/>
                  </a:xfrm>
                  <a:custGeom>
                    <a:avLst/>
                    <a:gdLst>
                      <a:gd name="T0" fmla="*/ 0 w 2736"/>
                      <a:gd name="T1" fmla="*/ 504 h 504"/>
                      <a:gd name="T2" fmla="*/ 864 w 2736"/>
                      <a:gd name="T3" fmla="*/ 168 h 504"/>
                      <a:gd name="T4" fmla="*/ 1776 w 2736"/>
                      <a:gd name="T5" fmla="*/ 24 h 504"/>
                      <a:gd name="T6" fmla="*/ 2736 w 2736"/>
                      <a:gd name="T7" fmla="*/ 24 h 504"/>
                      <a:gd name="T8" fmla="*/ 2720 w 2736"/>
                      <a:gd name="T9" fmla="*/ 103 h 504"/>
                      <a:gd name="T10" fmla="*/ 1764 w 2736"/>
                      <a:gd name="T11" fmla="*/ 103 h 504"/>
                      <a:gd name="T12" fmla="*/ 654 w 2736"/>
                      <a:gd name="T13" fmla="*/ 292 h 504"/>
                      <a:gd name="T14" fmla="*/ 0 w 2736"/>
                      <a:gd name="T15" fmla="*/ 504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4229" name="Freeform 19"/>
                  <p:cNvSpPr>
                    <a:spLocks/>
                  </p:cNvSpPr>
                  <p:nvPr/>
                </p:nvSpPr>
                <p:spPr bwMode="hidden">
                  <a:xfrm rot="2711884">
                    <a:off x="4079" y="3089"/>
                    <a:ext cx="801" cy="483"/>
                  </a:xfrm>
                  <a:custGeom>
                    <a:avLst/>
                    <a:gdLst>
                      <a:gd name="T0" fmla="*/ 5 w 1769"/>
                      <a:gd name="T1" fmla="*/ 8 h 791"/>
                      <a:gd name="T2" fmla="*/ 485 w 1769"/>
                      <a:gd name="T3" fmla="*/ 56 h 791"/>
                      <a:gd name="T4" fmla="*/ 1157 w 1769"/>
                      <a:gd name="T5" fmla="*/ 200 h 791"/>
                      <a:gd name="T6" fmla="*/ 1611 w 1769"/>
                      <a:gd name="T7" fmla="*/ 432 h 791"/>
                      <a:gd name="T8" fmla="*/ 1756 w 1769"/>
                      <a:gd name="T9" fmla="*/ 609 h 791"/>
                      <a:gd name="T10" fmla="*/ 1689 w 1769"/>
                      <a:gd name="T11" fmla="*/ 787 h 791"/>
                      <a:gd name="T12" fmla="*/ 1589 w 1769"/>
                      <a:gd name="T13" fmla="*/ 632 h 791"/>
                      <a:gd name="T14" fmla="*/ 1389 w 1769"/>
                      <a:gd name="T15" fmla="*/ 454 h 791"/>
                      <a:gd name="T16" fmla="*/ 1109 w 1769"/>
                      <a:gd name="T17" fmla="*/ 296 h 791"/>
                      <a:gd name="T18" fmla="*/ 581 w 1769"/>
                      <a:gd name="T19" fmla="*/ 152 h 791"/>
                      <a:gd name="T20" fmla="*/ 0 w 1769"/>
                      <a:gd name="T21" fmla="*/ 76 h 791"/>
                      <a:gd name="T22" fmla="*/ 5 w 1769"/>
                      <a:gd name="T23" fmla="*/ 8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4133" name="Group 20"/>
                <p:cNvGrpSpPr>
                  <a:grpSpLocks/>
                </p:cNvGrpSpPr>
                <p:nvPr/>
              </p:nvGrpSpPr>
              <p:grpSpPr bwMode="auto">
                <a:xfrm>
                  <a:off x="4267" y="781"/>
                  <a:ext cx="966" cy="522"/>
                  <a:chOff x="2864" y="2019"/>
                  <a:chExt cx="2463" cy="1332"/>
                </a:xfrm>
              </p:grpSpPr>
              <p:sp>
                <p:nvSpPr>
                  <p:cNvPr id="4226" name="Freeform 21"/>
                  <p:cNvSpPr>
                    <a:spLocks/>
                  </p:cNvSpPr>
                  <p:nvPr/>
                </p:nvSpPr>
                <p:spPr bwMode="hidden">
                  <a:xfrm rot="2104081">
                    <a:off x="2865" y="2019"/>
                    <a:ext cx="1812" cy="347"/>
                  </a:xfrm>
                  <a:custGeom>
                    <a:avLst/>
                    <a:gdLst>
                      <a:gd name="T0" fmla="*/ 0 w 2736"/>
                      <a:gd name="T1" fmla="*/ 504 h 504"/>
                      <a:gd name="T2" fmla="*/ 864 w 2736"/>
                      <a:gd name="T3" fmla="*/ 168 h 504"/>
                      <a:gd name="T4" fmla="*/ 1776 w 2736"/>
                      <a:gd name="T5" fmla="*/ 24 h 504"/>
                      <a:gd name="T6" fmla="*/ 2736 w 2736"/>
                      <a:gd name="T7" fmla="*/ 24 h 504"/>
                      <a:gd name="T8" fmla="*/ 2720 w 2736"/>
                      <a:gd name="T9" fmla="*/ 103 h 504"/>
                      <a:gd name="T10" fmla="*/ 1764 w 2736"/>
                      <a:gd name="T11" fmla="*/ 103 h 504"/>
                      <a:gd name="T12" fmla="*/ 654 w 2736"/>
                      <a:gd name="T13" fmla="*/ 292 h 504"/>
                      <a:gd name="T14" fmla="*/ 0 w 2736"/>
                      <a:gd name="T15" fmla="*/ 504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4227" name="Freeform 22"/>
                  <p:cNvSpPr>
                    <a:spLocks/>
                  </p:cNvSpPr>
                  <p:nvPr/>
                </p:nvSpPr>
                <p:spPr bwMode="hidden">
                  <a:xfrm rot="2104081">
                    <a:off x="4352" y="2805"/>
                    <a:ext cx="974" cy="545"/>
                  </a:xfrm>
                  <a:custGeom>
                    <a:avLst/>
                    <a:gdLst>
                      <a:gd name="T0" fmla="*/ 5 w 1769"/>
                      <a:gd name="T1" fmla="*/ 8 h 791"/>
                      <a:gd name="T2" fmla="*/ 485 w 1769"/>
                      <a:gd name="T3" fmla="*/ 56 h 791"/>
                      <a:gd name="T4" fmla="*/ 1157 w 1769"/>
                      <a:gd name="T5" fmla="*/ 200 h 791"/>
                      <a:gd name="T6" fmla="*/ 1611 w 1769"/>
                      <a:gd name="T7" fmla="*/ 432 h 791"/>
                      <a:gd name="T8" fmla="*/ 1756 w 1769"/>
                      <a:gd name="T9" fmla="*/ 609 h 791"/>
                      <a:gd name="T10" fmla="*/ 1689 w 1769"/>
                      <a:gd name="T11" fmla="*/ 787 h 791"/>
                      <a:gd name="T12" fmla="*/ 1589 w 1769"/>
                      <a:gd name="T13" fmla="*/ 632 h 791"/>
                      <a:gd name="T14" fmla="*/ 1389 w 1769"/>
                      <a:gd name="T15" fmla="*/ 454 h 791"/>
                      <a:gd name="T16" fmla="*/ 1109 w 1769"/>
                      <a:gd name="T17" fmla="*/ 296 h 791"/>
                      <a:gd name="T18" fmla="*/ 581 w 1769"/>
                      <a:gd name="T19" fmla="*/ 152 h 791"/>
                      <a:gd name="T20" fmla="*/ 0 w 1769"/>
                      <a:gd name="T21" fmla="*/ 76 h 791"/>
                      <a:gd name="T22" fmla="*/ 5 w 1769"/>
                      <a:gd name="T23" fmla="*/ 8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4134" name="Group 23"/>
                <p:cNvGrpSpPr>
                  <a:grpSpLocks/>
                </p:cNvGrpSpPr>
                <p:nvPr/>
              </p:nvGrpSpPr>
              <p:grpSpPr bwMode="auto">
                <a:xfrm>
                  <a:off x="4280" y="707"/>
                  <a:ext cx="971" cy="417"/>
                  <a:chOff x="2897" y="1832"/>
                  <a:chExt cx="2477" cy="1064"/>
                </a:xfrm>
              </p:grpSpPr>
              <p:sp>
                <p:nvSpPr>
                  <p:cNvPr id="4224" name="Freeform 24"/>
                  <p:cNvSpPr>
                    <a:spLocks/>
                  </p:cNvSpPr>
                  <p:nvPr/>
                </p:nvSpPr>
                <p:spPr bwMode="hidden">
                  <a:xfrm rot="1582915">
                    <a:off x="2896" y="1832"/>
                    <a:ext cx="1736" cy="303"/>
                  </a:xfrm>
                  <a:custGeom>
                    <a:avLst/>
                    <a:gdLst>
                      <a:gd name="T0" fmla="*/ 0 w 2736"/>
                      <a:gd name="T1" fmla="*/ 504 h 504"/>
                      <a:gd name="T2" fmla="*/ 864 w 2736"/>
                      <a:gd name="T3" fmla="*/ 168 h 504"/>
                      <a:gd name="T4" fmla="*/ 1776 w 2736"/>
                      <a:gd name="T5" fmla="*/ 24 h 504"/>
                      <a:gd name="T6" fmla="*/ 2736 w 2736"/>
                      <a:gd name="T7" fmla="*/ 24 h 504"/>
                      <a:gd name="T8" fmla="*/ 2720 w 2736"/>
                      <a:gd name="T9" fmla="*/ 103 h 504"/>
                      <a:gd name="T10" fmla="*/ 1764 w 2736"/>
                      <a:gd name="T11" fmla="*/ 103 h 504"/>
                      <a:gd name="T12" fmla="*/ 654 w 2736"/>
                      <a:gd name="T13" fmla="*/ 292 h 504"/>
                      <a:gd name="T14" fmla="*/ 0 w 2736"/>
                      <a:gd name="T15" fmla="*/ 504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4225" name="Freeform 25"/>
                  <p:cNvSpPr>
                    <a:spLocks/>
                  </p:cNvSpPr>
                  <p:nvPr/>
                </p:nvSpPr>
                <p:spPr bwMode="hidden">
                  <a:xfrm rot="1582915">
                    <a:off x="4443" y="2420"/>
                    <a:ext cx="931" cy="477"/>
                  </a:xfrm>
                  <a:custGeom>
                    <a:avLst/>
                    <a:gdLst>
                      <a:gd name="T0" fmla="*/ 5 w 1769"/>
                      <a:gd name="T1" fmla="*/ 8 h 791"/>
                      <a:gd name="T2" fmla="*/ 485 w 1769"/>
                      <a:gd name="T3" fmla="*/ 56 h 791"/>
                      <a:gd name="T4" fmla="*/ 1157 w 1769"/>
                      <a:gd name="T5" fmla="*/ 200 h 791"/>
                      <a:gd name="T6" fmla="*/ 1611 w 1769"/>
                      <a:gd name="T7" fmla="*/ 432 h 791"/>
                      <a:gd name="T8" fmla="*/ 1756 w 1769"/>
                      <a:gd name="T9" fmla="*/ 609 h 791"/>
                      <a:gd name="T10" fmla="*/ 1689 w 1769"/>
                      <a:gd name="T11" fmla="*/ 787 h 791"/>
                      <a:gd name="T12" fmla="*/ 1589 w 1769"/>
                      <a:gd name="T13" fmla="*/ 632 h 791"/>
                      <a:gd name="T14" fmla="*/ 1389 w 1769"/>
                      <a:gd name="T15" fmla="*/ 454 h 791"/>
                      <a:gd name="T16" fmla="*/ 1109 w 1769"/>
                      <a:gd name="T17" fmla="*/ 296 h 791"/>
                      <a:gd name="T18" fmla="*/ 581 w 1769"/>
                      <a:gd name="T19" fmla="*/ 152 h 791"/>
                      <a:gd name="T20" fmla="*/ 0 w 1769"/>
                      <a:gd name="T21" fmla="*/ 76 h 791"/>
                      <a:gd name="T22" fmla="*/ 5 w 1769"/>
                      <a:gd name="T23" fmla="*/ 8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4135" name="Group 26"/>
                <p:cNvGrpSpPr>
                  <a:grpSpLocks/>
                </p:cNvGrpSpPr>
                <p:nvPr/>
              </p:nvGrpSpPr>
              <p:grpSpPr bwMode="auto">
                <a:xfrm>
                  <a:off x="4291" y="630"/>
                  <a:ext cx="969" cy="364"/>
                  <a:chOff x="2924" y="1636"/>
                  <a:chExt cx="2472" cy="927"/>
                </a:xfrm>
              </p:grpSpPr>
              <p:sp>
                <p:nvSpPr>
                  <p:cNvPr id="4222" name="Freeform 27"/>
                  <p:cNvSpPr>
                    <a:spLocks/>
                  </p:cNvSpPr>
                  <p:nvPr/>
                </p:nvSpPr>
                <p:spPr bwMode="hidden">
                  <a:xfrm rot="1080363">
                    <a:off x="2907" y="1616"/>
                    <a:ext cx="1680" cy="346"/>
                  </a:xfrm>
                  <a:custGeom>
                    <a:avLst/>
                    <a:gdLst>
                      <a:gd name="T0" fmla="*/ 0 w 2736"/>
                      <a:gd name="T1" fmla="*/ 504 h 504"/>
                      <a:gd name="T2" fmla="*/ 864 w 2736"/>
                      <a:gd name="T3" fmla="*/ 168 h 504"/>
                      <a:gd name="T4" fmla="*/ 1776 w 2736"/>
                      <a:gd name="T5" fmla="*/ 24 h 504"/>
                      <a:gd name="T6" fmla="*/ 2736 w 2736"/>
                      <a:gd name="T7" fmla="*/ 24 h 504"/>
                      <a:gd name="T8" fmla="*/ 2720 w 2736"/>
                      <a:gd name="T9" fmla="*/ 103 h 504"/>
                      <a:gd name="T10" fmla="*/ 1764 w 2736"/>
                      <a:gd name="T11" fmla="*/ 103 h 504"/>
                      <a:gd name="T12" fmla="*/ 654 w 2736"/>
                      <a:gd name="T13" fmla="*/ 292 h 504"/>
                      <a:gd name="T14" fmla="*/ 0 w 2736"/>
                      <a:gd name="T15" fmla="*/ 504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4223" name="Freeform 28"/>
                  <p:cNvSpPr>
                    <a:spLocks/>
                  </p:cNvSpPr>
                  <p:nvPr/>
                </p:nvSpPr>
                <p:spPr bwMode="hidden">
                  <a:xfrm rot="1080363">
                    <a:off x="4488" y="2030"/>
                    <a:ext cx="891" cy="513"/>
                  </a:xfrm>
                  <a:custGeom>
                    <a:avLst/>
                    <a:gdLst>
                      <a:gd name="T0" fmla="*/ 5 w 1769"/>
                      <a:gd name="T1" fmla="*/ 8 h 791"/>
                      <a:gd name="T2" fmla="*/ 485 w 1769"/>
                      <a:gd name="T3" fmla="*/ 56 h 791"/>
                      <a:gd name="T4" fmla="*/ 1157 w 1769"/>
                      <a:gd name="T5" fmla="*/ 200 h 791"/>
                      <a:gd name="T6" fmla="*/ 1611 w 1769"/>
                      <a:gd name="T7" fmla="*/ 432 h 791"/>
                      <a:gd name="T8" fmla="*/ 1756 w 1769"/>
                      <a:gd name="T9" fmla="*/ 609 h 791"/>
                      <a:gd name="T10" fmla="*/ 1689 w 1769"/>
                      <a:gd name="T11" fmla="*/ 787 h 791"/>
                      <a:gd name="T12" fmla="*/ 1589 w 1769"/>
                      <a:gd name="T13" fmla="*/ 632 h 791"/>
                      <a:gd name="T14" fmla="*/ 1389 w 1769"/>
                      <a:gd name="T15" fmla="*/ 454 h 791"/>
                      <a:gd name="T16" fmla="*/ 1109 w 1769"/>
                      <a:gd name="T17" fmla="*/ 296 h 791"/>
                      <a:gd name="T18" fmla="*/ 581 w 1769"/>
                      <a:gd name="T19" fmla="*/ 152 h 791"/>
                      <a:gd name="T20" fmla="*/ 0 w 1769"/>
                      <a:gd name="T21" fmla="*/ 76 h 791"/>
                      <a:gd name="T22" fmla="*/ 5 w 1769"/>
                      <a:gd name="T23" fmla="*/ 8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4136" name="Group 29"/>
                <p:cNvGrpSpPr>
                  <a:grpSpLocks/>
                </p:cNvGrpSpPr>
                <p:nvPr/>
              </p:nvGrpSpPr>
              <p:grpSpPr bwMode="auto">
                <a:xfrm>
                  <a:off x="4304" y="543"/>
                  <a:ext cx="918" cy="258"/>
                  <a:chOff x="2958" y="1414"/>
                  <a:chExt cx="2342" cy="657"/>
                </a:xfrm>
              </p:grpSpPr>
              <p:sp>
                <p:nvSpPr>
                  <p:cNvPr id="4220" name="Freeform 30"/>
                  <p:cNvSpPr>
                    <a:spLocks/>
                  </p:cNvSpPr>
                  <p:nvPr/>
                </p:nvSpPr>
                <p:spPr bwMode="hidden">
                  <a:xfrm rot="463793">
                    <a:off x="2957" y="1415"/>
                    <a:ext cx="1544" cy="312"/>
                  </a:xfrm>
                  <a:custGeom>
                    <a:avLst/>
                    <a:gdLst>
                      <a:gd name="T0" fmla="*/ 0 w 2736"/>
                      <a:gd name="T1" fmla="*/ 504 h 504"/>
                      <a:gd name="T2" fmla="*/ 864 w 2736"/>
                      <a:gd name="T3" fmla="*/ 168 h 504"/>
                      <a:gd name="T4" fmla="*/ 1776 w 2736"/>
                      <a:gd name="T5" fmla="*/ 24 h 504"/>
                      <a:gd name="T6" fmla="*/ 2736 w 2736"/>
                      <a:gd name="T7" fmla="*/ 24 h 504"/>
                      <a:gd name="T8" fmla="*/ 2720 w 2736"/>
                      <a:gd name="T9" fmla="*/ 103 h 504"/>
                      <a:gd name="T10" fmla="*/ 1764 w 2736"/>
                      <a:gd name="T11" fmla="*/ 103 h 504"/>
                      <a:gd name="T12" fmla="*/ 654 w 2736"/>
                      <a:gd name="T13" fmla="*/ 292 h 504"/>
                      <a:gd name="T14" fmla="*/ 0 w 2736"/>
                      <a:gd name="T15" fmla="*/ 504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4221" name="Freeform 31"/>
                  <p:cNvSpPr>
                    <a:spLocks/>
                  </p:cNvSpPr>
                  <p:nvPr/>
                </p:nvSpPr>
                <p:spPr bwMode="hidden">
                  <a:xfrm rot="463793">
                    <a:off x="4470" y="1581"/>
                    <a:ext cx="829" cy="442"/>
                  </a:xfrm>
                  <a:custGeom>
                    <a:avLst/>
                    <a:gdLst>
                      <a:gd name="T0" fmla="*/ 5 w 1769"/>
                      <a:gd name="T1" fmla="*/ 8 h 791"/>
                      <a:gd name="T2" fmla="*/ 485 w 1769"/>
                      <a:gd name="T3" fmla="*/ 56 h 791"/>
                      <a:gd name="T4" fmla="*/ 1157 w 1769"/>
                      <a:gd name="T5" fmla="*/ 200 h 791"/>
                      <a:gd name="T6" fmla="*/ 1611 w 1769"/>
                      <a:gd name="T7" fmla="*/ 432 h 791"/>
                      <a:gd name="T8" fmla="*/ 1756 w 1769"/>
                      <a:gd name="T9" fmla="*/ 609 h 791"/>
                      <a:gd name="T10" fmla="*/ 1689 w 1769"/>
                      <a:gd name="T11" fmla="*/ 787 h 791"/>
                      <a:gd name="T12" fmla="*/ 1589 w 1769"/>
                      <a:gd name="T13" fmla="*/ 632 h 791"/>
                      <a:gd name="T14" fmla="*/ 1389 w 1769"/>
                      <a:gd name="T15" fmla="*/ 454 h 791"/>
                      <a:gd name="T16" fmla="*/ 1109 w 1769"/>
                      <a:gd name="T17" fmla="*/ 296 h 791"/>
                      <a:gd name="T18" fmla="*/ 581 w 1769"/>
                      <a:gd name="T19" fmla="*/ 152 h 791"/>
                      <a:gd name="T20" fmla="*/ 0 w 1769"/>
                      <a:gd name="T21" fmla="*/ 76 h 791"/>
                      <a:gd name="T22" fmla="*/ 5 w 1769"/>
                      <a:gd name="T23" fmla="*/ 8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4137" name="Group 32"/>
                <p:cNvGrpSpPr>
                  <a:grpSpLocks/>
                </p:cNvGrpSpPr>
                <p:nvPr/>
              </p:nvGrpSpPr>
              <p:grpSpPr bwMode="auto">
                <a:xfrm>
                  <a:off x="4314" y="487"/>
                  <a:ext cx="843" cy="134"/>
                  <a:chOff x="2983" y="1269"/>
                  <a:chExt cx="2150" cy="343"/>
                </a:xfrm>
              </p:grpSpPr>
              <p:sp>
                <p:nvSpPr>
                  <p:cNvPr id="4218" name="Freeform 33"/>
                  <p:cNvSpPr>
                    <a:spLocks/>
                  </p:cNvSpPr>
                  <p:nvPr/>
                </p:nvSpPr>
                <p:spPr bwMode="hidden">
                  <a:xfrm rot="-84182">
                    <a:off x="2982" y="1286"/>
                    <a:ext cx="1404" cy="220"/>
                  </a:xfrm>
                  <a:custGeom>
                    <a:avLst/>
                    <a:gdLst>
                      <a:gd name="T0" fmla="*/ 0 w 2736"/>
                      <a:gd name="T1" fmla="*/ 504 h 504"/>
                      <a:gd name="T2" fmla="*/ 864 w 2736"/>
                      <a:gd name="T3" fmla="*/ 168 h 504"/>
                      <a:gd name="T4" fmla="*/ 1776 w 2736"/>
                      <a:gd name="T5" fmla="*/ 24 h 504"/>
                      <a:gd name="T6" fmla="*/ 2736 w 2736"/>
                      <a:gd name="T7" fmla="*/ 24 h 504"/>
                      <a:gd name="T8" fmla="*/ 2720 w 2736"/>
                      <a:gd name="T9" fmla="*/ 103 h 504"/>
                      <a:gd name="T10" fmla="*/ 1764 w 2736"/>
                      <a:gd name="T11" fmla="*/ 103 h 504"/>
                      <a:gd name="T12" fmla="*/ 654 w 2736"/>
                      <a:gd name="T13" fmla="*/ 292 h 504"/>
                      <a:gd name="T14" fmla="*/ 0 w 2736"/>
                      <a:gd name="T15" fmla="*/ 504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4219" name="Freeform 34"/>
                  <p:cNvSpPr>
                    <a:spLocks/>
                  </p:cNvSpPr>
                  <p:nvPr/>
                </p:nvSpPr>
                <p:spPr bwMode="hidden">
                  <a:xfrm rot="-84182">
                    <a:off x="4377" y="1249"/>
                    <a:ext cx="755" cy="363"/>
                  </a:xfrm>
                  <a:custGeom>
                    <a:avLst/>
                    <a:gdLst>
                      <a:gd name="T0" fmla="*/ 5 w 1769"/>
                      <a:gd name="T1" fmla="*/ 8 h 791"/>
                      <a:gd name="T2" fmla="*/ 485 w 1769"/>
                      <a:gd name="T3" fmla="*/ 56 h 791"/>
                      <a:gd name="T4" fmla="*/ 1157 w 1769"/>
                      <a:gd name="T5" fmla="*/ 200 h 791"/>
                      <a:gd name="T6" fmla="*/ 1611 w 1769"/>
                      <a:gd name="T7" fmla="*/ 432 h 791"/>
                      <a:gd name="T8" fmla="*/ 1756 w 1769"/>
                      <a:gd name="T9" fmla="*/ 609 h 791"/>
                      <a:gd name="T10" fmla="*/ 1689 w 1769"/>
                      <a:gd name="T11" fmla="*/ 787 h 791"/>
                      <a:gd name="T12" fmla="*/ 1589 w 1769"/>
                      <a:gd name="T13" fmla="*/ 632 h 791"/>
                      <a:gd name="T14" fmla="*/ 1389 w 1769"/>
                      <a:gd name="T15" fmla="*/ 454 h 791"/>
                      <a:gd name="T16" fmla="*/ 1109 w 1769"/>
                      <a:gd name="T17" fmla="*/ 296 h 791"/>
                      <a:gd name="T18" fmla="*/ 581 w 1769"/>
                      <a:gd name="T19" fmla="*/ 152 h 791"/>
                      <a:gd name="T20" fmla="*/ 0 w 1769"/>
                      <a:gd name="T21" fmla="*/ 76 h 791"/>
                      <a:gd name="T22" fmla="*/ 5 w 1769"/>
                      <a:gd name="T23" fmla="*/ 8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4138" name="Group 35"/>
                <p:cNvGrpSpPr>
                  <a:grpSpLocks/>
                </p:cNvGrpSpPr>
                <p:nvPr/>
              </p:nvGrpSpPr>
              <p:grpSpPr bwMode="auto">
                <a:xfrm>
                  <a:off x="4296" y="349"/>
                  <a:ext cx="737" cy="167"/>
                  <a:chOff x="2938" y="917"/>
                  <a:chExt cx="1879" cy="427"/>
                </a:xfrm>
              </p:grpSpPr>
              <p:sp>
                <p:nvSpPr>
                  <p:cNvPr id="4216" name="Freeform 36"/>
                  <p:cNvSpPr>
                    <a:spLocks/>
                  </p:cNvSpPr>
                  <p:nvPr/>
                </p:nvSpPr>
                <p:spPr bwMode="hidden">
                  <a:xfrm rot="-802576">
                    <a:off x="2812" y="1128"/>
                    <a:ext cx="1336" cy="202"/>
                  </a:xfrm>
                  <a:custGeom>
                    <a:avLst/>
                    <a:gdLst>
                      <a:gd name="T0" fmla="*/ 0 w 2736"/>
                      <a:gd name="T1" fmla="*/ 504 h 504"/>
                      <a:gd name="T2" fmla="*/ 864 w 2736"/>
                      <a:gd name="T3" fmla="*/ 168 h 504"/>
                      <a:gd name="T4" fmla="*/ 1776 w 2736"/>
                      <a:gd name="T5" fmla="*/ 24 h 504"/>
                      <a:gd name="T6" fmla="*/ 2736 w 2736"/>
                      <a:gd name="T7" fmla="*/ 24 h 504"/>
                      <a:gd name="T8" fmla="*/ 2720 w 2736"/>
                      <a:gd name="T9" fmla="*/ 103 h 504"/>
                      <a:gd name="T10" fmla="*/ 1764 w 2736"/>
                      <a:gd name="T11" fmla="*/ 103 h 504"/>
                      <a:gd name="T12" fmla="*/ 654 w 2736"/>
                      <a:gd name="T13" fmla="*/ 292 h 504"/>
                      <a:gd name="T14" fmla="*/ 0 w 2736"/>
                      <a:gd name="T15" fmla="*/ 504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4217" name="Freeform 37"/>
                  <p:cNvSpPr>
                    <a:spLocks/>
                  </p:cNvSpPr>
                  <p:nvPr/>
                </p:nvSpPr>
                <p:spPr bwMode="hidden">
                  <a:xfrm rot="-802576">
                    <a:off x="4148" y="918"/>
                    <a:ext cx="668" cy="335"/>
                  </a:xfrm>
                  <a:custGeom>
                    <a:avLst/>
                    <a:gdLst>
                      <a:gd name="T0" fmla="*/ 5 w 1769"/>
                      <a:gd name="T1" fmla="*/ 8 h 791"/>
                      <a:gd name="T2" fmla="*/ 485 w 1769"/>
                      <a:gd name="T3" fmla="*/ 56 h 791"/>
                      <a:gd name="T4" fmla="*/ 1157 w 1769"/>
                      <a:gd name="T5" fmla="*/ 200 h 791"/>
                      <a:gd name="T6" fmla="*/ 1611 w 1769"/>
                      <a:gd name="T7" fmla="*/ 432 h 791"/>
                      <a:gd name="T8" fmla="*/ 1756 w 1769"/>
                      <a:gd name="T9" fmla="*/ 609 h 791"/>
                      <a:gd name="T10" fmla="*/ 1689 w 1769"/>
                      <a:gd name="T11" fmla="*/ 787 h 791"/>
                      <a:gd name="T12" fmla="*/ 1589 w 1769"/>
                      <a:gd name="T13" fmla="*/ 632 h 791"/>
                      <a:gd name="T14" fmla="*/ 1389 w 1769"/>
                      <a:gd name="T15" fmla="*/ 454 h 791"/>
                      <a:gd name="T16" fmla="*/ 1109 w 1769"/>
                      <a:gd name="T17" fmla="*/ 296 h 791"/>
                      <a:gd name="T18" fmla="*/ 581 w 1769"/>
                      <a:gd name="T19" fmla="*/ 152 h 791"/>
                      <a:gd name="T20" fmla="*/ 0 w 1769"/>
                      <a:gd name="T21" fmla="*/ 76 h 791"/>
                      <a:gd name="T22" fmla="*/ 5 w 1769"/>
                      <a:gd name="T23" fmla="*/ 8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4139" name="Group 38"/>
                <p:cNvGrpSpPr>
                  <a:grpSpLocks/>
                </p:cNvGrpSpPr>
                <p:nvPr/>
              </p:nvGrpSpPr>
              <p:grpSpPr bwMode="auto">
                <a:xfrm>
                  <a:off x="3394" y="637"/>
                  <a:ext cx="493" cy="912"/>
                  <a:chOff x="637" y="1653"/>
                  <a:chExt cx="1257" cy="2326"/>
                </a:xfrm>
              </p:grpSpPr>
              <p:sp>
                <p:nvSpPr>
                  <p:cNvPr id="4214" name="Freeform 39"/>
                  <p:cNvSpPr>
                    <a:spLocks/>
                  </p:cNvSpPr>
                  <p:nvPr/>
                </p:nvSpPr>
                <p:spPr bwMode="hidden">
                  <a:xfrm rot="18888116" flipH="1">
                    <a:off x="866" y="2351"/>
                    <a:ext cx="1726" cy="297"/>
                  </a:xfrm>
                  <a:custGeom>
                    <a:avLst/>
                    <a:gdLst>
                      <a:gd name="T0" fmla="*/ 0 w 2736"/>
                      <a:gd name="T1" fmla="*/ 504 h 504"/>
                      <a:gd name="T2" fmla="*/ 864 w 2736"/>
                      <a:gd name="T3" fmla="*/ 168 h 504"/>
                      <a:gd name="T4" fmla="*/ 1776 w 2736"/>
                      <a:gd name="T5" fmla="*/ 24 h 504"/>
                      <a:gd name="T6" fmla="*/ 2736 w 2736"/>
                      <a:gd name="T7" fmla="*/ 24 h 504"/>
                      <a:gd name="T8" fmla="*/ 2720 w 2736"/>
                      <a:gd name="T9" fmla="*/ 103 h 504"/>
                      <a:gd name="T10" fmla="*/ 1764 w 2736"/>
                      <a:gd name="T11" fmla="*/ 103 h 504"/>
                      <a:gd name="T12" fmla="*/ 654 w 2736"/>
                      <a:gd name="T13" fmla="*/ 292 h 504"/>
                      <a:gd name="T14" fmla="*/ 0 w 2736"/>
                      <a:gd name="T15" fmla="*/ 504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4215" name="Freeform 40"/>
                  <p:cNvSpPr>
                    <a:spLocks/>
                  </p:cNvSpPr>
                  <p:nvPr/>
                </p:nvSpPr>
                <p:spPr bwMode="hidden">
                  <a:xfrm rot="18888116" flipH="1">
                    <a:off x="419" y="3271"/>
                    <a:ext cx="925" cy="489"/>
                  </a:xfrm>
                  <a:custGeom>
                    <a:avLst/>
                    <a:gdLst>
                      <a:gd name="T0" fmla="*/ 5 w 1769"/>
                      <a:gd name="T1" fmla="*/ 8 h 791"/>
                      <a:gd name="T2" fmla="*/ 485 w 1769"/>
                      <a:gd name="T3" fmla="*/ 56 h 791"/>
                      <a:gd name="T4" fmla="*/ 1157 w 1769"/>
                      <a:gd name="T5" fmla="*/ 200 h 791"/>
                      <a:gd name="T6" fmla="*/ 1611 w 1769"/>
                      <a:gd name="T7" fmla="*/ 432 h 791"/>
                      <a:gd name="T8" fmla="*/ 1756 w 1769"/>
                      <a:gd name="T9" fmla="*/ 609 h 791"/>
                      <a:gd name="T10" fmla="*/ 1689 w 1769"/>
                      <a:gd name="T11" fmla="*/ 787 h 791"/>
                      <a:gd name="T12" fmla="*/ 1589 w 1769"/>
                      <a:gd name="T13" fmla="*/ 632 h 791"/>
                      <a:gd name="T14" fmla="*/ 1389 w 1769"/>
                      <a:gd name="T15" fmla="*/ 454 h 791"/>
                      <a:gd name="T16" fmla="*/ 1109 w 1769"/>
                      <a:gd name="T17" fmla="*/ 296 h 791"/>
                      <a:gd name="T18" fmla="*/ 581 w 1769"/>
                      <a:gd name="T19" fmla="*/ 152 h 791"/>
                      <a:gd name="T20" fmla="*/ 0 w 1769"/>
                      <a:gd name="T21" fmla="*/ 76 h 791"/>
                      <a:gd name="T22" fmla="*/ 5 w 1769"/>
                      <a:gd name="T23" fmla="*/ 8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4140" name="Group 41"/>
                <p:cNvGrpSpPr>
                  <a:grpSpLocks/>
                </p:cNvGrpSpPr>
                <p:nvPr/>
              </p:nvGrpSpPr>
              <p:grpSpPr bwMode="auto">
                <a:xfrm>
                  <a:off x="3142" y="850"/>
                  <a:ext cx="966" cy="522"/>
                  <a:chOff x="-5" y="2196"/>
                  <a:chExt cx="2463" cy="1332"/>
                </a:xfrm>
              </p:grpSpPr>
              <p:sp>
                <p:nvSpPr>
                  <p:cNvPr id="4212" name="Freeform 42"/>
                  <p:cNvSpPr>
                    <a:spLocks/>
                  </p:cNvSpPr>
                  <p:nvPr/>
                </p:nvSpPr>
                <p:spPr bwMode="hidden">
                  <a:xfrm rot="19495919" flipH="1">
                    <a:off x="644" y="2196"/>
                    <a:ext cx="1797" cy="347"/>
                  </a:xfrm>
                  <a:custGeom>
                    <a:avLst/>
                    <a:gdLst>
                      <a:gd name="T0" fmla="*/ 0 w 2736"/>
                      <a:gd name="T1" fmla="*/ 504 h 504"/>
                      <a:gd name="T2" fmla="*/ 864 w 2736"/>
                      <a:gd name="T3" fmla="*/ 168 h 504"/>
                      <a:gd name="T4" fmla="*/ 1776 w 2736"/>
                      <a:gd name="T5" fmla="*/ 24 h 504"/>
                      <a:gd name="T6" fmla="*/ 2736 w 2736"/>
                      <a:gd name="T7" fmla="*/ 24 h 504"/>
                      <a:gd name="T8" fmla="*/ 2720 w 2736"/>
                      <a:gd name="T9" fmla="*/ 103 h 504"/>
                      <a:gd name="T10" fmla="*/ 1764 w 2736"/>
                      <a:gd name="T11" fmla="*/ 103 h 504"/>
                      <a:gd name="T12" fmla="*/ 654 w 2736"/>
                      <a:gd name="T13" fmla="*/ 292 h 504"/>
                      <a:gd name="T14" fmla="*/ 0 w 2736"/>
                      <a:gd name="T15" fmla="*/ 504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4213" name="Freeform 43"/>
                  <p:cNvSpPr>
                    <a:spLocks/>
                  </p:cNvSpPr>
                  <p:nvPr/>
                </p:nvSpPr>
                <p:spPr bwMode="hidden">
                  <a:xfrm rot="19495919" flipH="1">
                    <a:off x="-6" y="2982"/>
                    <a:ext cx="968" cy="545"/>
                  </a:xfrm>
                  <a:custGeom>
                    <a:avLst/>
                    <a:gdLst>
                      <a:gd name="T0" fmla="*/ 5 w 1769"/>
                      <a:gd name="T1" fmla="*/ 8 h 791"/>
                      <a:gd name="T2" fmla="*/ 485 w 1769"/>
                      <a:gd name="T3" fmla="*/ 56 h 791"/>
                      <a:gd name="T4" fmla="*/ 1157 w 1769"/>
                      <a:gd name="T5" fmla="*/ 200 h 791"/>
                      <a:gd name="T6" fmla="*/ 1611 w 1769"/>
                      <a:gd name="T7" fmla="*/ 432 h 791"/>
                      <a:gd name="T8" fmla="*/ 1756 w 1769"/>
                      <a:gd name="T9" fmla="*/ 609 h 791"/>
                      <a:gd name="T10" fmla="*/ 1689 w 1769"/>
                      <a:gd name="T11" fmla="*/ 787 h 791"/>
                      <a:gd name="T12" fmla="*/ 1589 w 1769"/>
                      <a:gd name="T13" fmla="*/ 632 h 791"/>
                      <a:gd name="T14" fmla="*/ 1389 w 1769"/>
                      <a:gd name="T15" fmla="*/ 454 h 791"/>
                      <a:gd name="T16" fmla="*/ 1109 w 1769"/>
                      <a:gd name="T17" fmla="*/ 296 h 791"/>
                      <a:gd name="T18" fmla="*/ 581 w 1769"/>
                      <a:gd name="T19" fmla="*/ 152 h 791"/>
                      <a:gd name="T20" fmla="*/ 0 w 1769"/>
                      <a:gd name="T21" fmla="*/ 76 h 791"/>
                      <a:gd name="T22" fmla="*/ 5 w 1769"/>
                      <a:gd name="T23" fmla="*/ 8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4141" name="Group 44"/>
                <p:cNvGrpSpPr>
                  <a:grpSpLocks/>
                </p:cNvGrpSpPr>
                <p:nvPr/>
              </p:nvGrpSpPr>
              <p:grpSpPr bwMode="auto">
                <a:xfrm>
                  <a:off x="3124" y="777"/>
                  <a:ext cx="971" cy="417"/>
                  <a:chOff x="-52" y="2009"/>
                  <a:chExt cx="2477" cy="1064"/>
                </a:xfrm>
              </p:grpSpPr>
              <p:sp>
                <p:nvSpPr>
                  <p:cNvPr id="4210" name="Freeform 45"/>
                  <p:cNvSpPr>
                    <a:spLocks/>
                  </p:cNvSpPr>
                  <p:nvPr/>
                </p:nvSpPr>
                <p:spPr bwMode="hidden">
                  <a:xfrm rot="20017085" flipH="1">
                    <a:off x="689" y="2010"/>
                    <a:ext cx="1736" cy="303"/>
                  </a:xfrm>
                  <a:custGeom>
                    <a:avLst/>
                    <a:gdLst>
                      <a:gd name="T0" fmla="*/ 0 w 2736"/>
                      <a:gd name="T1" fmla="*/ 504 h 504"/>
                      <a:gd name="T2" fmla="*/ 864 w 2736"/>
                      <a:gd name="T3" fmla="*/ 168 h 504"/>
                      <a:gd name="T4" fmla="*/ 1776 w 2736"/>
                      <a:gd name="T5" fmla="*/ 24 h 504"/>
                      <a:gd name="T6" fmla="*/ 2736 w 2736"/>
                      <a:gd name="T7" fmla="*/ 24 h 504"/>
                      <a:gd name="T8" fmla="*/ 2720 w 2736"/>
                      <a:gd name="T9" fmla="*/ 103 h 504"/>
                      <a:gd name="T10" fmla="*/ 1764 w 2736"/>
                      <a:gd name="T11" fmla="*/ 103 h 504"/>
                      <a:gd name="T12" fmla="*/ 654 w 2736"/>
                      <a:gd name="T13" fmla="*/ 292 h 504"/>
                      <a:gd name="T14" fmla="*/ 0 w 2736"/>
                      <a:gd name="T15" fmla="*/ 504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4211" name="Freeform 46"/>
                  <p:cNvSpPr>
                    <a:spLocks/>
                  </p:cNvSpPr>
                  <p:nvPr/>
                </p:nvSpPr>
                <p:spPr bwMode="hidden">
                  <a:xfrm rot="20017085" flipH="1">
                    <a:off x="-53" y="2598"/>
                    <a:ext cx="931" cy="458"/>
                  </a:xfrm>
                  <a:custGeom>
                    <a:avLst/>
                    <a:gdLst>
                      <a:gd name="T0" fmla="*/ 5 w 1769"/>
                      <a:gd name="T1" fmla="*/ 8 h 791"/>
                      <a:gd name="T2" fmla="*/ 485 w 1769"/>
                      <a:gd name="T3" fmla="*/ 56 h 791"/>
                      <a:gd name="T4" fmla="*/ 1157 w 1769"/>
                      <a:gd name="T5" fmla="*/ 200 h 791"/>
                      <a:gd name="T6" fmla="*/ 1611 w 1769"/>
                      <a:gd name="T7" fmla="*/ 432 h 791"/>
                      <a:gd name="T8" fmla="*/ 1756 w 1769"/>
                      <a:gd name="T9" fmla="*/ 609 h 791"/>
                      <a:gd name="T10" fmla="*/ 1689 w 1769"/>
                      <a:gd name="T11" fmla="*/ 787 h 791"/>
                      <a:gd name="T12" fmla="*/ 1589 w 1769"/>
                      <a:gd name="T13" fmla="*/ 632 h 791"/>
                      <a:gd name="T14" fmla="*/ 1389 w 1769"/>
                      <a:gd name="T15" fmla="*/ 454 h 791"/>
                      <a:gd name="T16" fmla="*/ 1109 w 1769"/>
                      <a:gd name="T17" fmla="*/ 296 h 791"/>
                      <a:gd name="T18" fmla="*/ 581 w 1769"/>
                      <a:gd name="T19" fmla="*/ 152 h 791"/>
                      <a:gd name="T20" fmla="*/ 0 w 1769"/>
                      <a:gd name="T21" fmla="*/ 76 h 791"/>
                      <a:gd name="T22" fmla="*/ 5 w 1769"/>
                      <a:gd name="T23" fmla="*/ 8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bg1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4142" name="Group 47"/>
                <p:cNvGrpSpPr>
                  <a:grpSpLocks/>
                </p:cNvGrpSpPr>
                <p:nvPr/>
              </p:nvGrpSpPr>
              <p:grpSpPr bwMode="auto">
                <a:xfrm>
                  <a:off x="3115" y="700"/>
                  <a:ext cx="969" cy="363"/>
                  <a:chOff x="-74" y="1813"/>
                  <a:chExt cx="2472" cy="927"/>
                </a:xfrm>
              </p:grpSpPr>
              <p:sp>
                <p:nvSpPr>
                  <p:cNvPr id="4208" name="Freeform 48"/>
                  <p:cNvSpPr>
                    <a:spLocks/>
                  </p:cNvSpPr>
                  <p:nvPr/>
                </p:nvSpPr>
                <p:spPr bwMode="hidden">
                  <a:xfrm rot="20519637" flipH="1">
                    <a:off x="721" y="1812"/>
                    <a:ext cx="1677" cy="325"/>
                  </a:xfrm>
                  <a:custGeom>
                    <a:avLst/>
                    <a:gdLst>
                      <a:gd name="T0" fmla="*/ 0 w 2736"/>
                      <a:gd name="T1" fmla="*/ 504 h 504"/>
                      <a:gd name="T2" fmla="*/ 864 w 2736"/>
                      <a:gd name="T3" fmla="*/ 168 h 504"/>
                      <a:gd name="T4" fmla="*/ 1776 w 2736"/>
                      <a:gd name="T5" fmla="*/ 24 h 504"/>
                      <a:gd name="T6" fmla="*/ 2736 w 2736"/>
                      <a:gd name="T7" fmla="*/ 24 h 504"/>
                      <a:gd name="T8" fmla="*/ 2720 w 2736"/>
                      <a:gd name="T9" fmla="*/ 103 h 504"/>
                      <a:gd name="T10" fmla="*/ 1764 w 2736"/>
                      <a:gd name="T11" fmla="*/ 103 h 504"/>
                      <a:gd name="T12" fmla="*/ 654 w 2736"/>
                      <a:gd name="T13" fmla="*/ 292 h 504"/>
                      <a:gd name="T14" fmla="*/ 0 w 2736"/>
                      <a:gd name="T15" fmla="*/ 504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4209" name="Freeform 49"/>
                  <p:cNvSpPr>
                    <a:spLocks/>
                  </p:cNvSpPr>
                  <p:nvPr/>
                </p:nvSpPr>
                <p:spPr bwMode="hidden">
                  <a:xfrm rot="20519637" flipH="1">
                    <a:off x="-74" y="2212"/>
                    <a:ext cx="900" cy="511"/>
                  </a:xfrm>
                  <a:custGeom>
                    <a:avLst/>
                    <a:gdLst>
                      <a:gd name="T0" fmla="*/ 5 w 1769"/>
                      <a:gd name="T1" fmla="*/ 8 h 791"/>
                      <a:gd name="T2" fmla="*/ 485 w 1769"/>
                      <a:gd name="T3" fmla="*/ 56 h 791"/>
                      <a:gd name="T4" fmla="*/ 1157 w 1769"/>
                      <a:gd name="T5" fmla="*/ 200 h 791"/>
                      <a:gd name="T6" fmla="*/ 1611 w 1769"/>
                      <a:gd name="T7" fmla="*/ 432 h 791"/>
                      <a:gd name="T8" fmla="*/ 1756 w 1769"/>
                      <a:gd name="T9" fmla="*/ 609 h 791"/>
                      <a:gd name="T10" fmla="*/ 1689 w 1769"/>
                      <a:gd name="T11" fmla="*/ 787 h 791"/>
                      <a:gd name="T12" fmla="*/ 1589 w 1769"/>
                      <a:gd name="T13" fmla="*/ 632 h 791"/>
                      <a:gd name="T14" fmla="*/ 1389 w 1769"/>
                      <a:gd name="T15" fmla="*/ 454 h 791"/>
                      <a:gd name="T16" fmla="*/ 1109 w 1769"/>
                      <a:gd name="T17" fmla="*/ 296 h 791"/>
                      <a:gd name="T18" fmla="*/ 581 w 1769"/>
                      <a:gd name="T19" fmla="*/ 152 h 791"/>
                      <a:gd name="T20" fmla="*/ 0 w 1769"/>
                      <a:gd name="T21" fmla="*/ 76 h 791"/>
                      <a:gd name="T22" fmla="*/ 5 w 1769"/>
                      <a:gd name="T23" fmla="*/ 8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bg1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4143" name="Group 50"/>
                <p:cNvGrpSpPr>
                  <a:grpSpLocks/>
                </p:cNvGrpSpPr>
                <p:nvPr/>
              </p:nvGrpSpPr>
              <p:grpSpPr bwMode="auto">
                <a:xfrm>
                  <a:off x="3153" y="613"/>
                  <a:ext cx="918" cy="257"/>
                  <a:chOff x="22" y="1591"/>
                  <a:chExt cx="2342" cy="657"/>
                </a:xfrm>
              </p:grpSpPr>
              <p:sp>
                <p:nvSpPr>
                  <p:cNvPr id="4206" name="Freeform 51"/>
                  <p:cNvSpPr>
                    <a:spLocks/>
                  </p:cNvSpPr>
                  <p:nvPr/>
                </p:nvSpPr>
                <p:spPr bwMode="hidden">
                  <a:xfrm rot="21136207" flipH="1">
                    <a:off x="819" y="1574"/>
                    <a:ext cx="1544" cy="313"/>
                  </a:xfrm>
                  <a:custGeom>
                    <a:avLst/>
                    <a:gdLst>
                      <a:gd name="T0" fmla="*/ 0 w 2736"/>
                      <a:gd name="T1" fmla="*/ 504 h 504"/>
                      <a:gd name="T2" fmla="*/ 864 w 2736"/>
                      <a:gd name="T3" fmla="*/ 168 h 504"/>
                      <a:gd name="T4" fmla="*/ 1776 w 2736"/>
                      <a:gd name="T5" fmla="*/ 24 h 504"/>
                      <a:gd name="T6" fmla="*/ 2736 w 2736"/>
                      <a:gd name="T7" fmla="*/ 24 h 504"/>
                      <a:gd name="T8" fmla="*/ 2720 w 2736"/>
                      <a:gd name="T9" fmla="*/ 103 h 504"/>
                      <a:gd name="T10" fmla="*/ 1764 w 2736"/>
                      <a:gd name="T11" fmla="*/ 103 h 504"/>
                      <a:gd name="T12" fmla="*/ 654 w 2736"/>
                      <a:gd name="T13" fmla="*/ 292 h 504"/>
                      <a:gd name="T14" fmla="*/ 0 w 2736"/>
                      <a:gd name="T15" fmla="*/ 504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4207" name="Freeform 52"/>
                  <p:cNvSpPr>
                    <a:spLocks/>
                  </p:cNvSpPr>
                  <p:nvPr/>
                </p:nvSpPr>
                <p:spPr bwMode="hidden">
                  <a:xfrm rot="21136207" flipH="1">
                    <a:off x="21" y="1757"/>
                    <a:ext cx="829" cy="490"/>
                  </a:xfrm>
                  <a:custGeom>
                    <a:avLst/>
                    <a:gdLst>
                      <a:gd name="T0" fmla="*/ 5 w 1769"/>
                      <a:gd name="T1" fmla="*/ 8 h 791"/>
                      <a:gd name="T2" fmla="*/ 485 w 1769"/>
                      <a:gd name="T3" fmla="*/ 56 h 791"/>
                      <a:gd name="T4" fmla="*/ 1157 w 1769"/>
                      <a:gd name="T5" fmla="*/ 200 h 791"/>
                      <a:gd name="T6" fmla="*/ 1611 w 1769"/>
                      <a:gd name="T7" fmla="*/ 432 h 791"/>
                      <a:gd name="T8" fmla="*/ 1756 w 1769"/>
                      <a:gd name="T9" fmla="*/ 609 h 791"/>
                      <a:gd name="T10" fmla="*/ 1689 w 1769"/>
                      <a:gd name="T11" fmla="*/ 787 h 791"/>
                      <a:gd name="T12" fmla="*/ 1589 w 1769"/>
                      <a:gd name="T13" fmla="*/ 632 h 791"/>
                      <a:gd name="T14" fmla="*/ 1389 w 1769"/>
                      <a:gd name="T15" fmla="*/ 454 h 791"/>
                      <a:gd name="T16" fmla="*/ 1109 w 1769"/>
                      <a:gd name="T17" fmla="*/ 296 h 791"/>
                      <a:gd name="T18" fmla="*/ 581 w 1769"/>
                      <a:gd name="T19" fmla="*/ 152 h 791"/>
                      <a:gd name="T20" fmla="*/ 0 w 1769"/>
                      <a:gd name="T21" fmla="*/ 76 h 791"/>
                      <a:gd name="T22" fmla="*/ 5 w 1769"/>
                      <a:gd name="T23" fmla="*/ 8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bg1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4144" name="Group 53"/>
                <p:cNvGrpSpPr>
                  <a:grpSpLocks/>
                </p:cNvGrpSpPr>
                <p:nvPr/>
              </p:nvGrpSpPr>
              <p:grpSpPr bwMode="auto">
                <a:xfrm>
                  <a:off x="3218" y="556"/>
                  <a:ext cx="843" cy="134"/>
                  <a:chOff x="189" y="1446"/>
                  <a:chExt cx="2150" cy="343"/>
                </a:xfrm>
              </p:grpSpPr>
              <p:sp>
                <p:nvSpPr>
                  <p:cNvPr id="4204" name="Freeform 54"/>
                  <p:cNvSpPr>
                    <a:spLocks/>
                  </p:cNvSpPr>
                  <p:nvPr/>
                </p:nvSpPr>
                <p:spPr bwMode="hidden">
                  <a:xfrm rot="84182" flipH="1">
                    <a:off x="935" y="1463"/>
                    <a:ext cx="1404" cy="220"/>
                  </a:xfrm>
                  <a:custGeom>
                    <a:avLst/>
                    <a:gdLst>
                      <a:gd name="T0" fmla="*/ 0 w 2736"/>
                      <a:gd name="T1" fmla="*/ 504 h 504"/>
                      <a:gd name="T2" fmla="*/ 864 w 2736"/>
                      <a:gd name="T3" fmla="*/ 168 h 504"/>
                      <a:gd name="T4" fmla="*/ 1776 w 2736"/>
                      <a:gd name="T5" fmla="*/ 24 h 504"/>
                      <a:gd name="T6" fmla="*/ 2736 w 2736"/>
                      <a:gd name="T7" fmla="*/ 24 h 504"/>
                      <a:gd name="T8" fmla="*/ 2720 w 2736"/>
                      <a:gd name="T9" fmla="*/ 103 h 504"/>
                      <a:gd name="T10" fmla="*/ 1764 w 2736"/>
                      <a:gd name="T11" fmla="*/ 103 h 504"/>
                      <a:gd name="T12" fmla="*/ 654 w 2736"/>
                      <a:gd name="T13" fmla="*/ 292 h 504"/>
                      <a:gd name="T14" fmla="*/ 0 w 2736"/>
                      <a:gd name="T15" fmla="*/ 504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4205" name="Freeform 55"/>
                  <p:cNvSpPr>
                    <a:spLocks/>
                  </p:cNvSpPr>
                  <p:nvPr/>
                </p:nvSpPr>
                <p:spPr bwMode="hidden">
                  <a:xfrm rot="84182" flipH="1">
                    <a:off x="189" y="1426"/>
                    <a:ext cx="755" cy="363"/>
                  </a:xfrm>
                  <a:custGeom>
                    <a:avLst/>
                    <a:gdLst>
                      <a:gd name="T0" fmla="*/ 5 w 1769"/>
                      <a:gd name="T1" fmla="*/ 8 h 791"/>
                      <a:gd name="T2" fmla="*/ 485 w 1769"/>
                      <a:gd name="T3" fmla="*/ 56 h 791"/>
                      <a:gd name="T4" fmla="*/ 1157 w 1769"/>
                      <a:gd name="T5" fmla="*/ 200 h 791"/>
                      <a:gd name="T6" fmla="*/ 1611 w 1769"/>
                      <a:gd name="T7" fmla="*/ 432 h 791"/>
                      <a:gd name="T8" fmla="*/ 1756 w 1769"/>
                      <a:gd name="T9" fmla="*/ 609 h 791"/>
                      <a:gd name="T10" fmla="*/ 1689 w 1769"/>
                      <a:gd name="T11" fmla="*/ 787 h 791"/>
                      <a:gd name="T12" fmla="*/ 1589 w 1769"/>
                      <a:gd name="T13" fmla="*/ 632 h 791"/>
                      <a:gd name="T14" fmla="*/ 1389 w 1769"/>
                      <a:gd name="T15" fmla="*/ 454 h 791"/>
                      <a:gd name="T16" fmla="*/ 1109 w 1769"/>
                      <a:gd name="T17" fmla="*/ 296 h 791"/>
                      <a:gd name="T18" fmla="*/ 581 w 1769"/>
                      <a:gd name="T19" fmla="*/ 152 h 791"/>
                      <a:gd name="T20" fmla="*/ 0 w 1769"/>
                      <a:gd name="T21" fmla="*/ 76 h 791"/>
                      <a:gd name="T22" fmla="*/ 5 w 1769"/>
                      <a:gd name="T23" fmla="*/ 8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bg1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4145" name="Group 56"/>
                <p:cNvGrpSpPr>
                  <a:grpSpLocks/>
                </p:cNvGrpSpPr>
                <p:nvPr/>
              </p:nvGrpSpPr>
              <p:grpSpPr bwMode="auto">
                <a:xfrm>
                  <a:off x="3342" y="418"/>
                  <a:ext cx="737" cy="167"/>
                  <a:chOff x="505" y="1094"/>
                  <a:chExt cx="1879" cy="427"/>
                </a:xfrm>
              </p:grpSpPr>
              <p:sp>
                <p:nvSpPr>
                  <p:cNvPr id="4202" name="Freeform 57"/>
                  <p:cNvSpPr>
                    <a:spLocks/>
                  </p:cNvSpPr>
                  <p:nvPr/>
                </p:nvSpPr>
                <p:spPr bwMode="hidden">
                  <a:xfrm rot="802576" flipH="1">
                    <a:off x="1151" y="1306"/>
                    <a:ext cx="1234" cy="214"/>
                  </a:xfrm>
                  <a:custGeom>
                    <a:avLst/>
                    <a:gdLst>
                      <a:gd name="T0" fmla="*/ 0 w 2736"/>
                      <a:gd name="T1" fmla="*/ 504 h 504"/>
                      <a:gd name="T2" fmla="*/ 864 w 2736"/>
                      <a:gd name="T3" fmla="*/ 168 h 504"/>
                      <a:gd name="T4" fmla="*/ 1776 w 2736"/>
                      <a:gd name="T5" fmla="*/ 24 h 504"/>
                      <a:gd name="T6" fmla="*/ 2736 w 2736"/>
                      <a:gd name="T7" fmla="*/ 24 h 504"/>
                      <a:gd name="T8" fmla="*/ 2720 w 2736"/>
                      <a:gd name="T9" fmla="*/ 103 h 504"/>
                      <a:gd name="T10" fmla="*/ 1764 w 2736"/>
                      <a:gd name="T11" fmla="*/ 103 h 504"/>
                      <a:gd name="T12" fmla="*/ 654 w 2736"/>
                      <a:gd name="T13" fmla="*/ 292 h 504"/>
                      <a:gd name="T14" fmla="*/ 0 w 2736"/>
                      <a:gd name="T15" fmla="*/ 504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4203" name="Freeform 58"/>
                  <p:cNvSpPr>
                    <a:spLocks/>
                  </p:cNvSpPr>
                  <p:nvPr/>
                </p:nvSpPr>
                <p:spPr bwMode="hidden">
                  <a:xfrm rot="802576" flipH="1">
                    <a:off x="505" y="1095"/>
                    <a:ext cx="662" cy="335"/>
                  </a:xfrm>
                  <a:custGeom>
                    <a:avLst/>
                    <a:gdLst>
                      <a:gd name="T0" fmla="*/ 5 w 1769"/>
                      <a:gd name="T1" fmla="*/ 8 h 791"/>
                      <a:gd name="T2" fmla="*/ 485 w 1769"/>
                      <a:gd name="T3" fmla="*/ 56 h 791"/>
                      <a:gd name="T4" fmla="*/ 1157 w 1769"/>
                      <a:gd name="T5" fmla="*/ 200 h 791"/>
                      <a:gd name="T6" fmla="*/ 1611 w 1769"/>
                      <a:gd name="T7" fmla="*/ 432 h 791"/>
                      <a:gd name="T8" fmla="*/ 1756 w 1769"/>
                      <a:gd name="T9" fmla="*/ 609 h 791"/>
                      <a:gd name="T10" fmla="*/ 1689 w 1769"/>
                      <a:gd name="T11" fmla="*/ 787 h 791"/>
                      <a:gd name="T12" fmla="*/ 1589 w 1769"/>
                      <a:gd name="T13" fmla="*/ 632 h 791"/>
                      <a:gd name="T14" fmla="*/ 1389 w 1769"/>
                      <a:gd name="T15" fmla="*/ 454 h 791"/>
                      <a:gd name="T16" fmla="*/ 1109 w 1769"/>
                      <a:gd name="T17" fmla="*/ 296 h 791"/>
                      <a:gd name="T18" fmla="*/ 581 w 1769"/>
                      <a:gd name="T19" fmla="*/ 152 h 791"/>
                      <a:gd name="T20" fmla="*/ 0 w 1769"/>
                      <a:gd name="T21" fmla="*/ 76 h 791"/>
                      <a:gd name="T22" fmla="*/ 5 w 1769"/>
                      <a:gd name="T23" fmla="*/ 8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bg1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4146" name="Group 59"/>
                <p:cNvGrpSpPr>
                  <a:grpSpLocks/>
                </p:cNvGrpSpPr>
                <p:nvPr/>
              </p:nvGrpSpPr>
              <p:grpSpPr bwMode="auto">
                <a:xfrm>
                  <a:off x="3386" y="341"/>
                  <a:ext cx="725" cy="218"/>
                  <a:chOff x="616" y="899"/>
                  <a:chExt cx="1850" cy="554"/>
                </a:xfrm>
              </p:grpSpPr>
              <p:sp>
                <p:nvSpPr>
                  <p:cNvPr id="4200" name="Freeform 60"/>
                  <p:cNvSpPr>
                    <a:spLocks/>
                  </p:cNvSpPr>
                  <p:nvPr/>
                </p:nvSpPr>
                <p:spPr bwMode="hidden">
                  <a:xfrm rot="1277471" flipH="1">
                    <a:off x="1231" y="1237"/>
                    <a:ext cx="1235" cy="216"/>
                  </a:xfrm>
                  <a:custGeom>
                    <a:avLst/>
                    <a:gdLst>
                      <a:gd name="T0" fmla="*/ 0 w 2736"/>
                      <a:gd name="T1" fmla="*/ 504 h 504"/>
                      <a:gd name="T2" fmla="*/ 864 w 2736"/>
                      <a:gd name="T3" fmla="*/ 168 h 504"/>
                      <a:gd name="T4" fmla="*/ 1776 w 2736"/>
                      <a:gd name="T5" fmla="*/ 24 h 504"/>
                      <a:gd name="T6" fmla="*/ 2736 w 2736"/>
                      <a:gd name="T7" fmla="*/ 24 h 504"/>
                      <a:gd name="T8" fmla="*/ 2720 w 2736"/>
                      <a:gd name="T9" fmla="*/ 103 h 504"/>
                      <a:gd name="T10" fmla="*/ 1764 w 2736"/>
                      <a:gd name="T11" fmla="*/ 103 h 504"/>
                      <a:gd name="T12" fmla="*/ 654 w 2736"/>
                      <a:gd name="T13" fmla="*/ 292 h 504"/>
                      <a:gd name="T14" fmla="*/ 0 w 2736"/>
                      <a:gd name="T15" fmla="*/ 504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4201" name="Freeform 61"/>
                  <p:cNvSpPr>
                    <a:spLocks/>
                  </p:cNvSpPr>
                  <p:nvPr/>
                </p:nvSpPr>
                <p:spPr bwMode="hidden">
                  <a:xfrm rot="1277471" flipH="1">
                    <a:off x="615" y="898"/>
                    <a:ext cx="662" cy="339"/>
                  </a:xfrm>
                  <a:custGeom>
                    <a:avLst/>
                    <a:gdLst>
                      <a:gd name="T0" fmla="*/ 5 w 1769"/>
                      <a:gd name="T1" fmla="*/ 8 h 791"/>
                      <a:gd name="T2" fmla="*/ 485 w 1769"/>
                      <a:gd name="T3" fmla="*/ 56 h 791"/>
                      <a:gd name="T4" fmla="*/ 1157 w 1769"/>
                      <a:gd name="T5" fmla="*/ 200 h 791"/>
                      <a:gd name="T6" fmla="*/ 1611 w 1769"/>
                      <a:gd name="T7" fmla="*/ 432 h 791"/>
                      <a:gd name="T8" fmla="*/ 1756 w 1769"/>
                      <a:gd name="T9" fmla="*/ 609 h 791"/>
                      <a:gd name="T10" fmla="*/ 1689 w 1769"/>
                      <a:gd name="T11" fmla="*/ 787 h 791"/>
                      <a:gd name="T12" fmla="*/ 1589 w 1769"/>
                      <a:gd name="T13" fmla="*/ 632 h 791"/>
                      <a:gd name="T14" fmla="*/ 1389 w 1769"/>
                      <a:gd name="T15" fmla="*/ 454 h 791"/>
                      <a:gd name="T16" fmla="*/ 1109 w 1769"/>
                      <a:gd name="T17" fmla="*/ 296 h 791"/>
                      <a:gd name="T18" fmla="*/ 581 w 1769"/>
                      <a:gd name="T19" fmla="*/ 152 h 791"/>
                      <a:gd name="T20" fmla="*/ 0 w 1769"/>
                      <a:gd name="T21" fmla="*/ 76 h 791"/>
                      <a:gd name="T22" fmla="*/ 5 w 1769"/>
                      <a:gd name="T23" fmla="*/ 8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bg1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4147" name="Group 62"/>
                <p:cNvGrpSpPr>
                  <a:grpSpLocks/>
                </p:cNvGrpSpPr>
                <p:nvPr/>
              </p:nvGrpSpPr>
              <p:grpSpPr bwMode="auto">
                <a:xfrm>
                  <a:off x="3472" y="231"/>
                  <a:ext cx="693" cy="291"/>
                  <a:chOff x="3472" y="231"/>
                  <a:chExt cx="693" cy="291"/>
                </a:xfrm>
              </p:grpSpPr>
              <p:sp>
                <p:nvSpPr>
                  <p:cNvPr id="4198" name="Freeform 63"/>
                  <p:cNvSpPr>
                    <a:spLocks/>
                  </p:cNvSpPr>
                  <p:nvPr/>
                </p:nvSpPr>
                <p:spPr bwMode="hidden">
                  <a:xfrm rot="2028410" flipH="1">
                    <a:off x="3679" y="438"/>
                    <a:ext cx="483" cy="84"/>
                  </a:xfrm>
                  <a:custGeom>
                    <a:avLst/>
                    <a:gdLst>
                      <a:gd name="T0" fmla="*/ 0 w 2736"/>
                      <a:gd name="T1" fmla="*/ 504 h 504"/>
                      <a:gd name="T2" fmla="*/ 864 w 2736"/>
                      <a:gd name="T3" fmla="*/ 168 h 504"/>
                      <a:gd name="T4" fmla="*/ 1776 w 2736"/>
                      <a:gd name="T5" fmla="*/ 24 h 504"/>
                      <a:gd name="T6" fmla="*/ 2736 w 2736"/>
                      <a:gd name="T7" fmla="*/ 24 h 504"/>
                      <a:gd name="T8" fmla="*/ 2720 w 2736"/>
                      <a:gd name="T9" fmla="*/ 103 h 504"/>
                      <a:gd name="T10" fmla="*/ 1764 w 2736"/>
                      <a:gd name="T11" fmla="*/ 103 h 504"/>
                      <a:gd name="T12" fmla="*/ 654 w 2736"/>
                      <a:gd name="T13" fmla="*/ 292 h 504"/>
                      <a:gd name="T14" fmla="*/ 0 w 2736"/>
                      <a:gd name="T15" fmla="*/ 504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4199" name="Freeform 64"/>
                  <p:cNvSpPr>
                    <a:spLocks/>
                  </p:cNvSpPr>
                  <p:nvPr/>
                </p:nvSpPr>
                <p:spPr bwMode="hidden">
                  <a:xfrm rot="2028410" flipH="1">
                    <a:off x="3472" y="228"/>
                    <a:ext cx="260" cy="131"/>
                  </a:xfrm>
                  <a:custGeom>
                    <a:avLst/>
                    <a:gdLst>
                      <a:gd name="T0" fmla="*/ 5 w 1769"/>
                      <a:gd name="T1" fmla="*/ 8 h 791"/>
                      <a:gd name="T2" fmla="*/ 485 w 1769"/>
                      <a:gd name="T3" fmla="*/ 56 h 791"/>
                      <a:gd name="T4" fmla="*/ 1157 w 1769"/>
                      <a:gd name="T5" fmla="*/ 200 h 791"/>
                      <a:gd name="T6" fmla="*/ 1611 w 1769"/>
                      <a:gd name="T7" fmla="*/ 432 h 791"/>
                      <a:gd name="T8" fmla="*/ 1756 w 1769"/>
                      <a:gd name="T9" fmla="*/ 609 h 791"/>
                      <a:gd name="T10" fmla="*/ 1689 w 1769"/>
                      <a:gd name="T11" fmla="*/ 787 h 791"/>
                      <a:gd name="T12" fmla="*/ 1589 w 1769"/>
                      <a:gd name="T13" fmla="*/ 632 h 791"/>
                      <a:gd name="T14" fmla="*/ 1389 w 1769"/>
                      <a:gd name="T15" fmla="*/ 454 h 791"/>
                      <a:gd name="T16" fmla="*/ 1109 w 1769"/>
                      <a:gd name="T17" fmla="*/ 296 h 791"/>
                      <a:gd name="T18" fmla="*/ 581 w 1769"/>
                      <a:gd name="T19" fmla="*/ 152 h 791"/>
                      <a:gd name="T20" fmla="*/ 0 w 1769"/>
                      <a:gd name="T21" fmla="*/ 76 h 791"/>
                      <a:gd name="T22" fmla="*/ 5 w 1769"/>
                      <a:gd name="T23" fmla="*/ 8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bg1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4148" name="Group 65"/>
                <p:cNvGrpSpPr>
                  <a:grpSpLocks/>
                </p:cNvGrpSpPr>
                <p:nvPr/>
              </p:nvGrpSpPr>
              <p:grpSpPr bwMode="auto">
                <a:xfrm>
                  <a:off x="3554" y="118"/>
                  <a:ext cx="664" cy="349"/>
                  <a:chOff x="3554" y="118"/>
                  <a:chExt cx="664" cy="349"/>
                </a:xfrm>
              </p:grpSpPr>
              <p:sp>
                <p:nvSpPr>
                  <p:cNvPr id="4196" name="Freeform 66"/>
                  <p:cNvSpPr>
                    <a:spLocks/>
                  </p:cNvSpPr>
                  <p:nvPr/>
                </p:nvSpPr>
                <p:spPr bwMode="hidden">
                  <a:xfrm rot="2664424" flipH="1">
                    <a:off x="3728" y="383"/>
                    <a:ext cx="490" cy="84"/>
                  </a:xfrm>
                  <a:custGeom>
                    <a:avLst/>
                    <a:gdLst>
                      <a:gd name="T0" fmla="*/ 0 w 2736"/>
                      <a:gd name="T1" fmla="*/ 504 h 504"/>
                      <a:gd name="T2" fmla="*/ 864 w 2736"/>
                      <a:gd name="T3" fmla="*/ 168 h 504"/>
                      <a:gd name="T4" fmla="*/ 1776 w 2736"/>
                      <a:gd name="T5" fmla="*/ 24 h 504"/>
                      <a:gd name="T6" fmla="*/ 2736 w 2736"/>
                      <a:gd name="T7" fmla="*/ 24 h 504"/>
                      <a:gd name="T8" fmla="*/ 2720 w 2736"/>
                      <a:gd name="T9" fmla="*/ 103 h 504"/>
                      <a:gd name="T10" fmla="*/ 1764 w 2736"/>
                      <a:gd name="T11" fmla="*/ 103 h 504"/>
                      <a:gd name="T12" fmla="*/ 654 w 2736"/>
                      <a:gd name="T13" fmla="*/ 292 h 504"/>
                      <a:gd name="T14" fmla="*/ 0 w 2736"/>
                      <a:gd name="T15" fmla="*/ 504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4197" name="Freeform 67"/>
                  <p:cNvSpPr>
                    <a:spLocks/>
                  </p:cNvSpPr>
                  <p:nvPr/>
                </p:nvSpPr>
                <p:spPr bwMode="hidden">
                  <a:xfrm rot="2664424" flipH="1">
                    <a:off x="3554" y="118"/>
                    <a:ext cx="263" cy="132"/>
                  </a:xfrm>
                  <a:custGeom>
                    <a:avLst/>
                    <a:gdLst>
                      <a:gd name="T0" fmla="*/ 5 w 1769"/>
                      <a:gd name="T1" fmla="*/ 8 h 791"/>
                      <a:gd name="T2" fmla="*/ 485 w 1769"/>
                      <a:gd name="T3" fmla="*/ 56 h 791"/>
                      <a:gd name="T4" fmla="*/ 1157 w 1769"/>
                      <a:gd name="T5" fmla="*/ 200 h 791"/>
                      <a:gd name="T6" fmla="*/ 1611 w 1769"/>
                      <a:gd name="T7" fmla="*/ 432 h 791"/>
                      <a:gd name="T8" fmla="*/ 1756 w 1769"/>
                      <a:gd name="T9" fmla="*/ 609 h 791"/>
                      <a:gd name="T10" fmla="*/ 1689 w 1769"/>
                      <a:gd name="T11" fmla="*/ 787 h 791"/>
                      <a:gd name="T12" fmla="*/ 1589 w 1769"/>
                      <a:gd name="T13" fmla="*/ 632 h 791"/>
                      <a:gd name="T14" fmla="*/ 1389 w 1769"/>
                      <a:gd name="T15" fmla="*/ 454 h 791"/>
                      <a:gd name="T16" fmla="*/ 1109 w 1769"/>
                      <a:gd name="T17" fmla="*/ 296 h 791"/>
                      <a:gd name="T18" fmla="*/ 581 w 1769"/>
                      <a:gd name="T19" fmla="*/ 152 h 791"/>
                      <a:gd name="T20" fmla="*/ 0 w 1769"/>
                      <a:gd name="T21" fmla="*/ 76 h 791"/>
                      <a:gd name="T22" fmla="*/ 5 w 1769"/>
                      <a:gd name="T23" fmla="*/ 8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bg1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4149" name="Group 68"/>
                <p:cNvGrpSpPr>
                  <a:grpSpLocks/>
                </p:cNvGrpSpPr>
                <p:nvPr/>
              </p:nvGrpSpPr>
              <p:grpSpPr bwMode="auto">
                <a:xfrm>
                  <a:off x="3784" y="30"/>
                  <a:ext cx="305" cy="593"/>
                  <a:chOff x="1633" y="104"/>
                  <a:chExt cx="778" cy="1512"/>
                </a:xfrm>
              </p:grpSpPr>
              <p:sp>
                <p:nvSpPr>
                  <p:cNvPr id="4194" name="Freeform 69"/>
                  <p:cNvSpPr>
                    <a:spLocks/>
                  </p:cNvSpPr>
                  <p:nvPr/>
                </p:nvSpPr>
                <p:spPr bwMode="hidden">
                  <a:xfrm rot="3473776" flipH="1">
                    <a:off x="1752" y="958"/>
                    <a:ext cx="1101" cy="217"/>
                  </a:xfrm>
                  <a:custGeom>
                    <a:avLst/>
                    <a:gdLst>
                      <a:gd name="T0" fmla="*/ 0 w 2736"/>
                      <a:gd name="T1" fmla="*/ 504 h 504"/>
                      <a:gd name="T2" fmla="*/ 864 w 2736"/>
                      <a:gd name="T3" fmla="*/ 168 h 504"/>
                      <a:gd name="T4" fmla="*/ 1776 w 2736"/>
                      <a:gd name="T5" fmla="*/ 24 h 504"/>
                      <a:gd name="T6" fmla="*/ 2736 w 2736"/>
                      <a:gd name="T7" fmla="*/ 24 h 504"/>
                      <a:gd name="T8" fmla="*/ 2720 w 2736"/>
                      <a:gd name="T9" fmla="*/ 103 h 504"/>
                      <a:gd name="T10" fmla="*/ 1764 w 2736"/>
                      <a:gd name="T11" fmla="*/ 103 h 504"/>
                      <a:gd name="T12" fmla="*/ 654 w 2736"/>
                      <a:gd name="T13" fmla="*/ 292 h 504"/>
                      <a:gd name="T14" fmla="*/ 0 w 2736"/>
                      <a:gd name="T15" fmla="*/ 504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4195" name="Freeform 70"/>
                  <p:cNvSpPr>
                    <a:spLocks/>
                  </p:cNvSpPr>
                  <p:nvPr/>
                </p:nvSpPr>
                <p:spPr bwMode="hidden">
                  <a:xfrm rot="3473776" flipH="1">
                    <a:off x="1505" y="231"/>
                    <a:ext cx="591" cy="337"/>
                  </a:xfrm>
                  <a:custGeom>
                    <a:avLst/>
                    <a:gdLst>
                      <a:gd name="T0" fmla="*/ 5 w 1769"/>
                      <a:gd name="T1" fmla="*/ 8 h 791"/>
                      <a:gd name="T2" fmla="*/ 485 w 1769"/>
                      <a:gd name="T3" fmla="*/ 56 h 791"/>
                      <a:gd name="T4" fmla="*/ 1157 w 1769"/>
                      <a:gd name="T5" fmla="*/ 200 h 791"/>
                      <a:gd name="T6" fmla="*/ 1611 w 1769"/>
                      <a:gd name="T7" fmla="*/ 432 h 791"/>
                      <a:gd name="T8" fmla="*/ 1756 w 1769"/>
                      <a:gd name="T9" fmla="*/ 609 h 791"/>
                      <a:gd name="T10" fmla="*/ 1689 w 1769"/>
                      <a:gd name="T11" fmla="*/ 787 h 791"/>
                      <a:gd name="T12" fmla="*/ 1589 w 1769"/>
                      <a:gd name="T13" fmla="*/ 632 h 791"/>
                      <a:gd name="T14" fmla="*/ 1389 w 1769"/>
                      <a:gd name="T15" fmla="*/ 454 h 791"/>
                      <a:gd name="T16" fmla="*/ 1109 w 1769"/>
                      <a:gd name="T17" fmla="*/ 296 h 791"/>
                      <a:gd name="T18" fmla="*/ 581 w 1769"/>
                      <a:gd name="T19" fmla="*/ 152 h 791"/>
                      <a:gd name="T20" fmla="*/ 0 w 1769"/>
                      <a:gd name="T21" fmla="*/ 76 h 791"/>
                      <a:gd name="T22" fmla="*/ 5 w 1769"/>
                      <a:gd name="T23" fmla="*/ 8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bg1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4150" name="Group 71"/>
                <p:cNvGrpSpPr>
                  <a:grpSpLocks/>
                </p:cNvGrpSpPr>
                <p:nvPr/>
              </p:nvGrpSpPr>
              <p:grpSpPr bwMode="auto">
                <a:xfrm>
                  <a:off x="3903" y="0"/>
                  <a:ext cx="248" cy="601"/>
                  <a:chOff x="1935" y="28"/>
                  <a:chExt cx="634" cy="1534"/>
                </a:xfrm>
              </p:grpSpPr>
              <p:sp>
                <p:nvSpPr>
                  <p:cNvPr id="4192" name="Freeform 72"/>
                  <p:cNvSpPr>
                    <a:spLocks/>
                  </p:cNvSpPr>
                  <p:nvPr/>
                </p:nvSpPr>
                <p:spPr bwMode="hidden">
                  <a:xfrm rot="4126480" flipH="1">
                    <a:off x="1942" y="915"/>
                    <a:ext cx="1040" cy="214"/>
                  </a:xfrm>
                  <a:custGeom>
                    <a:avLst/>
                    <a:gdLst>
                      <a:gd name="T0" fmla="*/ 0 w 2736"/>
                      <a:gd name="T1" fmla="*/ 504 h 504"/>
                      <a:gd name="T2" fmla="*/ 864 w 2736"/>
                      <a:gd name="T3" fmla="*/ 168 h 504"/>
                      <a:gd name="T4" fmla="*/ 1776 w 2736"/>
                      <a:gd name="T5" fmla="*/ 24 h 504"/>
                      <a:gd name="T6" fmla="*/ 2736 w 2736"/>
                      <a:gd name="T7" fmla="*/ 24 h 504"/>
                      <a:gd name="T8" fmla="*/ 2720 w 2736"/>
                      <a:gd name="T9" fmla="*/ 103 h 504"/>
                      <a:gd name="T10" fmla="*/ 1764 w 2736"/>
                      <a:gd name="T11" fmla="*/ 103 h 504"/>
                      <a:gd name="T12" fmla="*/ 654 w 2736"/>
                      <a:gd name="T13" fmla="*/ 292 h 504"/>
                      <a:gd name="T14" fmla="*/ 0 w 2736"/>
                      <a:gd name="T15" fmla="*/ 504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4193" name="Freeform 73"/>
                  <p:cNvSpPr>
                    <a:spLocks/>
                  </p:cNvSpPr>
                  <p:nvPr/>
                </p:nvSpPr>
                <p:spPr bwMode="hidden">
                  <a:xfrm rot="4126480" flipH="1">
                    <a:off x="1820" y="144"/>
                    <a:ext cx="570" cy="338"/>
                  </a:xfrm>
                  <a:custGeom>
                    <a:avLst/>
                    <a:gdLst>
                      <a:gd name="T0" fmla="*/ 5 w 1769"/>
                      <a:gd name="T1" fmla="*/ 8 h 791"/>
                      <a:gd name="T2" fmla="*/ 485 w 1769"/>
                      <a:gd name="T3" fmla="*/ 56 h 791"/>
                      <a:gd name="T4" fmla="*/ 1157 w 1769"/>
                      <a:gd name="T5" fmla="*/ 200 h 791"/>
                      <a:gd name="T6" fmla="*/ 1611 w 1769"/>
                      <a:gd name="T7" fmla="*/ 432 h 791"/>
                      <a:gd name="T8" fmla="*/ 1756 w 1769"/>
                      <a:gd name="T9" fmla="*/ 609 h 791"/>
                      <a:gd name="T10" fmla="*/ 1689 w 1769"/>
                      <a:gd name="T11" fmla="*/ 787 h 791"/>
                      <a:gd name="T12" fmla="*/ 1589 w 1769"/>
                      <a:gd name="T13" fmla="*/ 632 h 791"/>
                      <a:gd name="T14" fmla="*/ 1389 w 1769"/>
                      <a:gd name="T15" fmla="*/ 454 h 791"/>
                      <a:gd name="T16" fmla="*/ 1109 w 1769"/>
                      <a:gd name="T17" fmla="*/ 296 h 791"/>
                      <a:gd name="T18" fmla="*/ 581 w 1769"/>
                      <a:gd name="T19" fmla="*/ 152 h 791"/>
                      <a:gd name="T20" fmla="*/ 0 w 1769"/>
                      <a:gd name="T21" fmla="*/ 76 h 791"/>
                      <a:gd name="T22" fmla="*/ 5 w 1769"/>
                      <a:gd name="T23" fmla="*/ 8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bg1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4151" name="Group 74"/>
                <p:cNvGrpSpPr>
                  <a:grpSpLocks/>
                </p:cNvGrpSpPr>
                <p:nvPr/>
              </p:nvGrpSpPr>
              <p:grpSpPr bwMode="auto">
                <a:xfrm>
                  <a:off x="4251" y="252"/>
                  <a:ext cx="723" cy="222"/>
                  <a:chOff x="2822" y="672"/>
                  <a:chExt cx="1845" cy="566"/>
                </a:xfrm>
              </p:grpSpPr>
              <p:sp>
                <p:nvSpPr>
                  <p:cNvPr id="4190" name="Freeform 75"/>
                  <p:cNvSpPr>
                    <a:spLocks/>
                  </p:cNvSpPr>
                  <p:nvPr/>
                </p:nvSpPr>
                <p:spPr bwMode="hidden">
                  <a:xfrm rot="-1325434">
                    <a:off x="2805" y="1022"/>
                    <a:ext cx="1229" cy="216"/>
                  </a:xfrm>
                  <a:custGeom>
                    <a:avLst/>
                    <a:gdLst>
                      <a:gd name="T0" fmla="*/ 0 w 2736"/>
                      <a:gd name="T1" fmla="*/ 504 h 504"/>
                      <a:gd name="T2" fmla="*/ 864 w 2736"/>
                      <a:gd name="T3" fmla="*/ 168 h 504"/>
                      <a:gd name="T4" fmla="*/ 1776 w 2736"/>
                      <a:gd name="T5" fmla="*/ 24 h 504"/>
                      <a:gd name="T6" fmla="*/ 2736 w 2736"/>
                      <a:gd name="T7" fmla="*/ 24 h 504"/>
                      <a:gd name="T8" fmla="*/ 2720 w 2736"/>
                      <a:gd name="T9" fmla="*/ 103 h 504"/>
                      <a:gd name="T10" fmla="*/ 1764 w 2736"/>
                      <a:gd name="T11" fmla="*/ 103 h 504"/>
                      <a:gd name="T12" fmla="*/ 654 w 2736"/>
                      <a:gd name="T13" fmla="*/ 292 h 504"/>
                      <a:gd name="T14" fmla="*/ 0 w 2736"/>
                      <a:gd name="T15" fmla="*/ 504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4191" name="Freeform 76"/>
                  <p:cNvSpPr>
                    <a:spLocks/>
                  </p:cNvSpPr>
                  <p:nvPr/>
                </p:nvSpPr>
                <p:spPr bwMode="hidden">
                  <a:xfrm rot="-1325434">
                    <a:off x="4003" y="673"/>
                    <a:ext cx="647" cy="337"/>
                  </a:xfrm>
                  <a:custGeom>
                    <a:avLst/>
                    <a:gdLst>
                      <a:gd name="T0" fmla="*/ 5 w 1769"/>
                      <a:gd name="T1" fmla="*/ 8 h 791"/>
                      <a:gd name="T2" fmla="*/ 485 w 1769"/>
                      <a:gd name="T3" fmla="*/ 56 h 791"/>
                      <a:gd name="T4" fmla="*/ 1157 w 1769"/>
                      <a:gd name="T5" fmla="*/ 200 h 791"/>
                      <a:gd name="T6" fmla="*/ 1611 w 1769"/>
                      <a:gd name="T7" fmla="*/ 432 h 791"/>
                      <a:gd name="T8" fmla="*/ 1756 w 1769"/>
                      <a:gd name="T9" fmla="*/ 609 h 791"/>
                      <a:gd name="T10" fmla="*/ 1689 w 1769"/>
                      <a:gd name="T11" fmla="*/ 787 h 791"/>
                      <a:gd name="T12" fmla="*/ 1589 w 1769"/>
                      <a:gd name="T13" fmla="*/ 632 h 791"/>
                      <a:gd name="T14" fmla="*/ 1389 w 1769"/>
                      <a:gd name="T15" fmla="*/ 454 h 791"/>
                      <a:gd name="T16" fmla="*/ 1109 w 1769"/>
                      <a:gd name="T17" fmla="*/ 296 h 791"/>
                      <a:gd name="T18" fmla="*/ 581 w 1769"/>
                      <a:gd name="T19" fmla="*/ 152 h 791"/>
                      <a:gd name="T20" fmla="*/ 0 w 1769"/>
                      <a:gd name="T21" fmla="*/ 76 h 791"/>
                      <a:gd name="T22" fmla="*/ 5 w 1769"/>
                      <a:gd name="T23" fmla="*/ 8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4152" name="Group 77"/>
                <p:cNvGrpSpPr>
                  <a:grpSpLocks/>
                </p:cNvGrpSpPr>
                <p:nvPr/>
              </p:nvGrpSpPr>
              <p:grpSpPr bwMode="auto">
                <a:xfrm>
                  <a:off x="4196" y="163"/>
                  <a:ext cx="699" cy="282"/>
                  <a:chOff x="2683" y="445"/>
                  <a:chExt cx="1781" cy="717"/>
                </a:xfrm>
              </p:grpSpPr>
              <p:sp>
                <p:nvSpPr>
                  <p:cNvPr id="4188" name="Freeform 78"/>
                  <p:cNvSpPr>
                    <a:spLocks/>
                  </p:cNvSpPr>
                  <p:nvPr/>
                </p:nvSpPr>
                <p:spPr bwMode="hidden">
                  <a:xfrm rot="-1921064">
                    <a:off x="2682" y="946"/>
                    <a:ext cx="1227" cy="216"/>
                  </a:xfrm>
                  <a:custGeom>
                    <a:avLst/>
                    <a:gdLst>
                      <a:gd name="T0" fmla="*/ 0 w 2736"/>
                      <a:gd name="T1" fmla="*/ 504 h 504"/>
                      <a:gd name="T2" fmla="*/ 864 w 2736"/>
                      <a:gd name="T3" fmla="*/ 168 h 504"/>
                      <a:gd name="T4" fmla="*/ 1776 w 2736"/>
                      <a:gd name="T5" fmla="*/ 24 h 504"/>
                      <a:gd name="T6" fmla="*/ 2736 w 2736"/>
                      <a:gd name="T7" fmla="*/ 24 h 504"/>
                      <a:gd name="T8" fmla="*/ 2720 w 2736"/>
                      <a:gd name="T9" fmla="*/ 103 h 504"/>
                      <a:gd name="T10" fmla="*/ 1764 w 2736"/>
                      <a:gd name="T11" fmla="*/ 103 h 504"/>
                      <a:gd name="T12" fmla="*/ 654 w 2736"/>
                      <a:gd name="T13" fmla="*/ 292 h 504"/>
                      <a:gd name="T14" fmla="*/ 0 w 2736"/>
                      <a:gd name="T15" fmla="*/ 504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4189" name="Freeform 79"/>
                  <p:cNvSpPr>
                    <a:spLocks/>
                  </p:cNvSpPr>
                  <p:nvPr/>
                </p:nvSpPr>
                <p:spPr bwMode="hidden">
                  <a:xfrm rot="-1921064">
                    <a:off x="3801" y="444"/>
                    <a:ext cx="646" cy="339"/>
                  </a:xfrm>
                  <a:custGeom>
                    <a:avLst/>
                    <a:gdLst>
                      <a:gd name="T0" fmla="*/ 5 w 1769"/>
                      <a:gd name="T1" fmla="*/ 8 h 791"/>
                      <a:gd name="T2" fmla="*/ 485 w 1769"/>
                      <a:gd name="T3" fmla="*/ 56 h 791"/>
                      <a:gd name="T4" fmla="*/ 1157 w 1769"/>
                      <a:gd name="T5" fmla="*/ 200 h 791"/>
                      <a:gd name="T6" fmla="*/ 1611 w 1769"/>
                      <a:gd name="T7" fmla="*/ 432 h 791"/>
                      <a:gd name="T8" fmla="*/ 1756 w 1769"/>
                      <a:gd name="T9" fmla="*/ 609 h 791"/>
                      <a:gd name="T10" fmla="*/ 1689 w 1769"/>
                      <a:gd name="T11" fmla="*/ 787 h 791"/>
                      <a:gd name="T12" fmla="*/ 1589 w 1769"/>
                      <a:gd name="T13" fmla="*/ 632 h 791"/>
                      <a:gd name="T14" fmla="*/ 1389 w 1769"/>
                      <a:gd name="T15" fmla="*/ 454 h 791"/>
                      <a:gd name="T16" fmla="*/ 1109 w 1769"/>
                      <a:gd name="T17" fmla="*/ 296 h 791"/>
                      <a:gd name="T18" fmla="*/ 581 w 1769"/>
                      <a:gd name="T19" fmla="*/ 152 h 791"/>
                      <a:gd name="T20" fmla="*/ 0 w 1769"/>
                      <a:gd name="T21" fmla="*/ 76 h 791"/>
                      <a:gd name="T22" fmla="*/ 5 w 1769"/>
                      <a:gd name="T23" fmla="*/ 8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</p:grpSp>
            <p:sp>
              <p:nvSpPr>
                <p:cNvPr id="4153" name="Freeform 80"/>
                <p:cNvSpPr>
                  <a:spLocks/>
                </p:cNvSpPr>
                <p:nvPr/>
              </p:nvSpPr>
              <p:spPr bwMode="hidden">
                <a:xfrm rot="4578755" flipH="1">
                  <a:off x="3968" y="372"/>
                  <a:ext cx="403" cy="57"/>
                </a:xfrm>
                <a:custGeom>
                  <a:avLst/>
                  <a:gdLst>
                    <a:gd name="T0" fmla="*/ 0 w 2736"/>
                    <a:gd name="T1" fmla="*/ 504 h 504"/>
                    <a:gd name="T2" fmla="*/ 864 w 2736"/>
                    <a:gd name="T3" fmla="*/ 168 h 504"/>
                    <a:gd name="T4" fmla="*/ 1776 w 2736"/>
                    <a:gd name="T5" fmla="*/ 24 h 504"/>
                    <a:gd name="T6" fmla="*/ 2736 w 2736"/>
                    <a:gd name="T7" fmla="*/ 24 h 504"/>
                    <a:gd name="T8" fmla="*/ 2720 w 2736"/>
                    <a:gd name="T9" fmla="*/ 103 h 504"/>
                    <a:gd name="T10" fmla="*/ 1764 w 2736"/>
                    <a:gd name="T11" fmla="*/ 103 h 504"/>
                    <a:gd name="T12" fmla="*/ 654 w 2736"/>
                    <a:gd name="T13" fmla="*/ 292 h 504"/>
                    <a:gd name="T14" fmla="*/ 0 w 2736"/>
                    <a:gd name="T15" fmla="*/ 504 h 50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736" h="504">
                      <a:moveTo>
                        <a:pt x="0" y="504"/>
                      </a:moveTo>
                      <a:cubicBezTo>
                        <a:pt x="24" y="488"/>
                        <a:pt x="568" y="248"/>
                        <a:pt x="864" y="168"/>
                      </a:cubicBezTo>
                      <a:cubicBezTo>
                        <a:pt x="1160" y="88"/>
                        <a:pt x="1464" y="48"/>
                        <a:pt x="1776" y="24"/>
                      </a:cubicBezTo>
                      <a:cubicBezTo>
                        <a:pt x="2088" y="0"/>
                        <a:pt x="2579" y="11"/>
                        <a:pt x="2736" y="24"/>
                      </a:cubicBezTo>
                      <a:lnTo>
                        <a:pt x="2720" y="103"/>
                      </a:lnTo>
                      <a:cubicBezTo>
                        <a:pt x="2558" y="116"/>
                        <a:pt x="2108" y="71"/>
                        <a:pt x="1764" y="103"/>
                      </a:cubicBezTo>
                      <a:cubicBezTo>
                        <a:pt x="1209" y="136"/>
                        <a:pt x="998" y="192"/>
                        <a:pt x="654" y="292"/>
                      </a:cubicBezTo>
                      <a:cubicBezTo>
                        <a:pt x="358" y="356"/>
                        <a:pt x="136" y="460"/>
                        <a:pt x="0" y="504"/>
                      </a:cubicBezTo>
                      <a:close/>
                    </a:path>
                  </a:pathLst>
                </a:custGeom>
                <a:gradFill rotWithShape="0">
                  <a:gsLst>
                    <a:gs pos="0">
                      <a:schemeClr val="fol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4154" name="Freeform 81"/>
                <p:cNvSpPr>
                  <a:spLocks/>
                </p:cNvSpPr>
                <p:nvPr/>
              </p:nvSpPr>
              <p:spPr bwMode="hidden">
                <a:xfrm rot="4578755" flipH="1">
                  <a:off x="3977" y="77"/>
                  <a:ext cx="216" cy="91"/>
                </a:xfrm>
                <a:custGeom>
                  <a:avLst/>
                  <a:gdLst>
                    <a:gd name="T0" fmla="*/ 5 w 1769"/>
                    <a:gd name="T1" fmla="*/ 8 h 791"/>
                    <a:gd name="T2" fmla="*/ 485 w 1769"/>
                    <a:gd name="T3" fmla="*/ 56 h 791"/>
                    <a:gd name="T4" fmla="*/ 1157 w 1769"/>
                    <a:gd name="T5" fmla="*/ 200 h 791"/>
                    <a:gd name="T6" fmla="*/ 1611 w 1769"/>
                    <a:gd name="T7" fmla="*/ 432 h 791"/>
                    <a:gd name="T8" fmla="*/ 1756 w 1769"/>
                    <a:gd name="T9" fmla="*/ 609 h 791"/>
                    <a:gd name="T10" fmla="*/ 1689 w 1769"/>
                    <a:gd name="T11" fmla="*/ 787 h 791"/>
                    <a:gd name="T12" fmla="*/ 1589 w 1769"/>
                    <a:gd name="T13" fmla="*/ 632 h 791"/>
                    <a:gd name="T14" fmla="*/ 1389 w 1769"/>
                    <a:gd name="T15" fmla="*/ 454 h 791"/>
                    <a:gd name="T16" fmla="*/ 1109 w 1769"/>
                    <a:gd name="T17" fmla="*/ 296 h 791"/>
                    <a:gd name="T18" fmla="*/ 581 w 1769"/>
                    <a:gd name="T19" fmla="*/ 152 h 791"/>
                    <a:gd name="T20" fmla="*/ 0 w 1769"/>
                    <a:gd name="T21" fmla="*/ 76 h 791"/>
                    <a:gd name="T22" fmla="*/ 5 w 1769"/>
                    <a:gd name="T23" fmla="*/ 8 h 791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0" t="0" r="r" b="b"/>
                  <a:pathLst>
                    <a:path w="1769" h="791">
                      <a:moveTo>
                        <a:pt x="5" y="8"/>
                      </a:moveTo>
                      <a:cubicBezTo>
                        <a:pt x="85" y="0"/>
                        <a:pt x="293" y="24"/>
                        <a:pt x="485" y="56"/>
                      </a:cubicBezTo>
                      <a:cubicBezTo>
                        <a:pt x="677" y="88"/>
                        <a:pt x="969" y="137"/>
                        <a:pt x="1157" y="200"/>
                      </a:cubicBezTo>
                      <a:cubicBezTo>
                        <a:pt x="1345" y="263"/>
                        <a:pt x="1511" y="364"/>
                        <a:pt x="1611" y="432"/>
                      </a:cubicBezTo>
                      <a:cubicBezTo>
                        <a:pt x="1711" y="500"/>
                        <a:pt x="1743" y="550"/>
                        <a:pt x="1756" y="609"/>
                      </a:cubicBezTo>
                      <a:cubicBezTo>
                        <a:pt x="1769" y="668"/>
                        <a:pt x="1717" y="783"/>
                        <a:pt x="1689" y="787"/>
                      </a:cubicBezTo>
                      <a:cubicBezTo>
                        <a:pt x="1661" y="791"/>
                        <a:pt x="1639" y="687"/>
                        <a:pt x="1589" y="632"/>
                      </a:cubicBezTo>
                      <a:cubicBezTo>
                        <a:pt x="1539" y="577"/>
                        <a:pt x="1469" y="510"/>
                        <a:pt x="1389" y="454"/>
                      </a:cubicBezTo>
                      <a:cubicBezTo>
                        <a:pt x="1309" y="398"/>
                        <a:pt x="1244" y="346"/>
                        <a:pt x="1109" y="296"/>
                      </a:cubicBezTo>
                      <a:cubicBezTo>
                        <a:pt x="974" y="246"/>
                        <a:pt x="766" y="189"/>
                        <a:pt x="581" y="152"/>
                      </a:cubicBezTo>
                      <a:cubicBezTo>
                        <a:pt x="396" y="115"/>
                        <a:pt x="96" y="100"/>
                        <a:pt x="0" y="76"/>
                      </a:cubicBezTo>
                      <a:lnTo>
                        <a:pt x="5" y="8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1"/>
                    </a:gs>
                    <a:gs pos="100000">
                      <a:schemeClr val="folHlink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grpSp>
              <p:nvGrpSpPr>
                <p:cNvPr id="4155" name="Group 82"/>
                <p:cNvGrpSpPr>
                  <a:grpSpLocks/>
                </p:cNvGrpSpPr>
                <p:nvPr/>
              </p:nvGrpSpPr>
              <p:grpSpPr bwMode="auto">
                <a:xfrm>
                  <a:off x="4242" y="5"/>
                  <a:ext cx="251" cy="596"/>
                  <a:chOff x="2800" y="41"/>
                  <a:chExt cx="640" cy="1520"/>
                </a:xfrm>
              </p:grpSpPr>
              <p:sp>
                <p:nvSpPr>
                  <p:cNvPr id="4186" name="Freeform 83"/>
                  <p:cNvSpPr>
                    <a:spLocks/>
                  </p:cNvSpPr>
                  <p:nvPr/>
                </p:nvSpPr>
                <p:spPr bwMode="hidden">
                  <a:xfrm rot="-3857755">
                    <a:off x="2371" y="927"/>
                    <a:ext cx="1042" cy="186"/>
                  </a:xfrm>
                  <a:custGeom>
                    <a:avLst/>
                    <a:gdLst>
                      <a:gd name="T0" fmla="*/ 0 w 2736"/>
                      <a:gd name="T1" fmla="*/ 504 h 504"/>
                      <a:gd name="T2" fmla="*/ 864 w 2736"/>
                      <a:gd name="T3" fmla="*/ 168 h 504"/>
                      <a:gd name="T4" fmla="*/ 1776 w 2736"/>
                      <a:gd name="T5" fmla="*/ 24 h 504"/>
                      <a:gd name="T6" fmla="*/ 2736 w 2736"/>
                      <a:gd name="T7" fmla="*/ 24 h 504"/>
                      <a:gd name="T8" fmla="*/ 2720 w 2736"/>
                      <a:gd name="T9" fmla="*/ 103 h 504"/>
                      <a:gd name="T10" fmla="*/ 1764 w 2736"/>
                      <a:gd name="T11" fmla="*/ 103 h 504"/>
                      <a:gd name="T12" fmla="*/ 654 w 2736"/>
                      <a:gd name="T13" fmla="*/ 292 h 504"/>
                      <a:gd name="T14" fmla="*/ 0 w 2736"/>
                      <a:gd name="T15" fmla="*/ 504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4187" name="Freeform 84"/>
                  <p:cNvSpPr>
                    <a:spLocks/>
                  </p:cNvSpPr>
                  <p:nvPr/>
                </p:nvSpPr>
                <p:spPr bwMode="hidden">
                  <a:xfrm rot="-3857755">
                    <a:off x="3013" y="180"/>
                    <a:ext cx="566" cy="288"/>
                  </a:xfrm>
                  <a:custGeom>
                    <a:avLst/>
                    <a:gdLst>
                      <a:gd name="T0" fmla="*/ 5 w 1769"/>
                      <a:gd name="T1" fmla="*/ 8 h 791"/>
                      <a:gd name="T2" fmla="*/ 485 w 1769"/>
                      <a:gd name="T3" fmla="*/ 56 h 791"/>
                      <a:gd name="T4" fmla="*/ 1157 w 1769"/>
                      <a:gd name="T5" fmla="*/ 200 h 791"/>
                      <a:gd name="T6" fmla="*/ 1611 w 1769"/>
                      <a:gd name="T7" fmla="*/ 432 h 791"/>
                      <a:gd name="T8" fmla="*/ 1756 w 1769"/>
                      <a:gd name="T9" fmla="*/ 609 h 791"/>
                      <a:gd name="T10" fmla="*/ 1689 w 1769"/>
                      <a:gd name="T11" fmla="*/ 787 h 791"/>
                      <a:gd name="T12" fmla="*/ 1589 w 1769"/>
                      <a:gd name="T13" fmla="*/ 632 h 791"/>
                      <a:gd name="T14" fmla="*/ 1389 w 1769"/>
                      <a:gd name="T15" fmla="*/ 454 h 791"/>
                      <a:gd name="T16" fmla="*/ 1109 w 1769"/>
                      <a:gd name="T17" fmla="*/ 296 h 791"/>
                      <a:gd name="T18" fmla="*/ 581 w 1769"/>
                      <a:gd name="T19" fmla="*/ 152 h 791"/>
                      <a:gd name="T20" fmla="*/ 0 w 1769"/>
                      <a:gd name="T21" fmla="*/ 76 h 791"/>
                      <a:gd name="T22" fmla="*/ 5 w 1769"/>
                      <a:gd name="T23" fmla="*/ 8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4156" name="Group 85"/>
                <p:cNvGrpSpPr>
                  <a:grpSpLocks/>
                </p:cNvGrpSpPr>
                <p:nvPr/>
              </p:nvGrpSpPr>
              <p:grpSpPr bwMode="auto">
                <a:xfrm>
                  <a:off x="4295" y="53"/>
                  <a:ext cx="398" cy="574"/>
                  <a:chOff x="2934" y="163"/>
                  <a:chExt cx="1017" cy="1464"/>
                </a:xfrm>
              </p:grpSpPr>
              <p:sp>
                <p:nvSpPr>
                  <p:cNvPr id="4184" name="Freeform 86"/>
                  <p:cNvSpPr>
                    <a:spLocks/>
                  </p:cNvSpPr>
                  <p:nvPr/>
                </p:nvSpPr>
                <p:spPr bwMode="hidden">
                  <a:xfrm rot="-2777260">
                    <a:off x="2493" y="915"/>
                    <a:ext cx="1154" cy="270"/>
                  </a:xfrm>
                  <a:custGeom>
                    <a:avLst/>
                    <a:gdLst>
                      <a:gd name="T0" fmla="*/ 0 w 2736"/>
                      <a:gd name="T1" fmla="*/ 504 h 504"/>
                      <a:gd name="T2" fmla="*/ 864 w 2736"/>
                      <a:gd name="T3" fmla="*/ 168 h 504"/>
                      <a:gd name="T4" fmla="*/ 1776 w 2736"/>
                      <a:gd name="T5" fmla="*/ 24 h 504"/>
                      <a:gd name="T6" fmla="*/ 2736 w 2736"/>
                      <a:gd name="T7" fmla="*/ 24 h 504"/>
                      <a:gd name="T8" fmla="*/ 2720 w 2736"/>
                      <a:gd name="T9" fmla="*/ 103 h 504"/>
                      <a:gd name="T10" fmla="*/ 1764 w 2736"/>
                      <a:gd name="T11" fmla="*/ 103 h 504"/>
                      <a:gd name="T12" fmla="*/ 654 w 2736"/>
                      <a:gd name="T13" fmla="*/ 292 h 504"/>
                      <a:gd name="T14" fmla="*/ 0 w 2736"/>
                      <a:gd name="T15" fmla="*/ 504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4185" name="Freeform 87"/>
                  <p:cNvSpPr>
                    <a:spLocks/>
                  </p:cNvSpPr>
                  <p:nvPr/>
                </p:nvSpPr>
                <p:spPr bwMode="hidden">
                  <a:xfrm rot="-2777260">
                    <a:off x="3431" y="262"/>
                    <a:ext cx="619" cy="422"/>
                  </a:xfrm>
                  <a:custGeom>
                    <a:avLst/>
                    <a:gdLst>
                      <a:gd name="T0" fmla="*/ 5 w 1769"/>
                      <a:gd name="T1" fmla="*/ 8 h 791"/>
                      <a:gd name="T2" fmla="*/ 485 w 1769"/>
                      <a:gd name="T3" fmla="*/ 56 h 791"/>
                      <a:gd name="T4" fmla="*/ 1157 w 1769"/>
                      <a:gd name="T5" fmla="*/ 200 h 791"/>
                      <a:gd name="T6" fmla="*/ 1611 w 1769"/>
                      <a:gd name="T7" fmla="*/ 432 h 791"/>
                      <a:gd name="T8" fmla="*/ 1756 w 1769"/>
                      <a:gd name="T9" fmla="*/ 609 h 791"/>
                      <a:gd name="T10" fmla="*/ 1689 w 1769"/>
                      <a:gd name="T11" fmla="*/ 787 h 791"/>
                      <a:gd name="T12" fmla="*/ 1589 w 1769"/>
                      <a:gd name="T13" fmla="*/ 632 h 791"/>
                      <a:gd name="T14" fmla="*/ 1389 w 1769"/>
                      <a:gd name="T15" fmla="*/ 454 h 791"/>
                      <a:gd name="T16" fmla="*/ 1109 w 1769"/>
                      <a:gd name="T17" fmla="*/ 296 h 791"/>
                      <a:gd name="T18" fmla="*/ 581 w 1769"/>
                      <a:gd name="T19" fmla="*/ 152 h 791"/>
                      <a:gd name="T20" fmla="*/ 0 w 1769"/>
                      <a:gd name="T21" fmla="*/ 76 h 791"/>
                      <a:gd name="T22" fmla="*/ 5 w 1769"/>
                      <a:gd name="T23" fmla="*/ 8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4157" name="Group 88"/>
                <p:cNvGrpSpPr>
                  <a:grpSpLocks/>
                </p:cNvGrpSpPr>
                <p:nvPr/>
              </p:nvGrpSpPr>
              <p:grpSpPr bwMode="auto">
                <a:xfrm>
                  <a:off x="4215" y="2"/>
                  <a:ext cx="95" cy="567"/>
                  <a:chOff x="2730" y="32"/>
                  <a:chExt cx="243" cy="1448"/>
                </a:xfrm>
              </p:grpSpPr>
              <p:sp>
                <p:nvSpPr>
                  <p:cNvPr id="4182" name="Freeform 89"/>
                  <p:cNvSpPr>
                    <a:spLocks/>
                  </p:cNvSpPr>
                  <p:nvPr/>
                </p:nvSpPr>
                <p:spPr bwMode="hidden">
                  <a:xfrm rot="-4903748">
                    <a:off x="2297" y="959"/>
                    <a:ext cx="954" cy="87"/>
                  </a:xfrm>
                  <a:custGeom>
                    <a:avLst/>
                    <a:gdLst>
                      <a:gd name="T0" fmla="*/ 0 w 2736"/>
                      <a:gd name="T1" fmla="*/ 504 h 504"/>
                      <a:gd name="T2" fmla="*/ 864 w 2736"/>
                      <a:gd name="T3" fmla="*/ 168 h 504"/>
                      <a:gd name="T4" fmla="*/ 1776 w 2736"/>
                      <a:gd name="T5" fmla="*/ 24 h 504"/>
                      <a:gd name="T6" fmla="*/ 2736 w 2736"/>
                      <a:gd name="T7" fmla="*/ 24 h 504"/>
                      <a:gd name="T8" fmla="*/ 2720 w 2736"/>
                      <a:gd name="T9" fmla="*/ 103 h 504"/>
                      <a:gd name="T10" fmla="*/ 1764 w 2736"/>
                      <a:gd name="T11" fmla="*/ 103 h 504"/>
                      <a:gd name="T12" fmla="*/ 654 w 2736"/>
                      <a:gd name="T13" fmla="*/ 292 h 504"/>
                      <a:gd name="T14" fmla="*/ 0 w 2736"/>
                      <a:gd name="T15" fmla="*/ 504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4183" name="Freeform 90"/>
                  <p:cNvSpPr>
                    <a:spLocks/>
                  </p:cNvSpPr>
                  <p:nvPr/>
                </p:nvSpPr>
                <p:spPr bwMode="hidden">
                  <a:xfrm rot="-4903748">
                    <a:off x="2650" y="222"/>
                    <a:ext cx="511" cy="133"/>
                  </a:xfrm>
                  <a:custGeom>
                    <a:avLst/>
                    <a:gdLst>
                      <a:gd name="T0" fmla="*/ 5 w 1769"/>
                      <a:gd name="T1" fmla="*/ 8 h 791"/>
                      <a:gd name="T2" fmla="*/ 485 w 1769"/>
                      <a:gd name="T3" fmla="*/ 56 h 791"/>
                      <a:gd name="T4" fmla="*/ 1157 w 1769"/>
                      <a:gd name="T5" fmla="*/ 200 h 791"/>
                      <a:gd name="T6" fmla="*/ 1611 w 1769"/>
                      <a:gd name="T7" fmla="*/ 432 h 791"/>
                      <a:gd name="T8" fmla="*/ 1756 w 1769"/>
                      <a:gd name="T9" fmla="*/ 609 h 791"/>
                      <a:gd name="T10" fmla="*/ 1689 w 1769"/>
                      <a:gd name="T11" fmla="*/ 787 h 791"/>
                      <a:gd name="T12" fmla="*/ 1589 w 1769"/>
                      <a:gd name="T13" fmla="*/ 632 h 791"/>
                      <a:gd name="T14" fmla="*/ 1389 w 1769"/>
                      <a:gd name="T15" fmla="*/ 454 h 791"/>
                      <a:gd name="T16" fmla="*/ 1109 w 1769"/>
                      <a:gd name="T17" fmla="*/ 296 h 791"/>
                      <a:gd name="T18" fmla="*/ 581 w 1769"/>
                      <a:gd name="T19" fmla="*/ 152 h 791"/>
                      <a:gd name="T20" fmla="*/ 0 w 1769"/>
                      <a:gd name="T21" fmla="*/ 76 h 791"/>
                      <a:gd name="T22" fmla="*/ 5 w 1769"/>
                      <a:gd name="T23" fmla="*/ 8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4158" name="Group 91"/>
                <p:cNvGrpSpPr>
                  <a:grpSpLocks/>
                </p:cNvGrpSpPr>
                <p:nvPr/>
              </p:nvGrpSpPr>
              <p:grpSpPr bwMode="auto">
                <a:xfrm>
                  <a:off x="3514" y="683"/>
                  <a:ext cx="425" cy="960"/>
                  <a:chOff x="943" y="1769"/>
                  <a:chExt cx="1085" cy="2450"/>
                </a:xfrm>
              </p:grpSpPr>
              <p:sp>
                <p:nvSpPr>
                  <p:cNvPr id="4180" name="Freeform 92"/>
                  <p:cNvSpPr>
                    <a:spLocks/>
                  </p:cNvSpPr>
                  <p:nvPr/>
                </p:nvSpPr>
                <p:spPr bwMode="hidden">
                  <a:xfrm rot="18335692" flipH="1">
                    <a:off x="1009" y="2474"/>
                    <a:ext cx="1724" cy="313"/>
                  </a:xfrm>
                  <a:custGeom>
                    <a:avLst/>
                    <a:gdLst>
                      <a:gd name="T0" fmla="*/ 0 w 2736"/>
                      <a:gd name="T1" fmla="*/ 504 h 504"/>
                      <a:gd name="T2" fmla="*/ 864 w 2736"/>
                      <a:gd name="T3" fmla="*/ 168 h 504"/>
                      <a:gd name="T4" fmla="*/ 1776 w 2736"/>
                      <a:gd name="T5" fmla="*/ 24 h 504"/>
                      <a:gd name="T6" fmla="*/ 2736 w 2736"/>
                      <a:gd name="T7" fmla="*/ 24 h 504"/>
                      <a:gd name="T8" fmla="*/ 2720 w 2736"/>
                      <a:gd name="T9" fmla="*/ 103 h 504"/>
                      <a:gd name="T10" fmla="*/ 1764 w 2736"/>
                      <a:gd name="T11" fmla="*/ 103 h 504"/>
                      <a:gd name="T12" fmla="*/ 654 w 2736"/>
                      <a:gd name="T13" fmla="*/ 292 h 504"/>
                      <a:gd name="T14" fmla="*/ 0 w 2736"/>
                      <a:gd name="T15" fmla="*/ 504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4181" name="Freeform 93"/>
                  <p:cNvSpPr>
                    <a:spLocks/>
                  </p:cNvSpPr>
                  <p:nvPr/>
                </p:nvSpPr>
                <p:spPr bwMode="hidden">
                  <a:xfrm rot="18335692" flipH="1">
                    <a:off x="734" y="3395"/>
                    <a:ext cx="907" cy="489"/>
                  </a:xfrm>
                  <a:custGeom>
                    <a:avLst/>
                    <a:gdLst>
                      <a:gd name="T0" fmla="*/ 5 w 1769"/>
                      <a:gd name="T1" fmla="*/ 8 h 791"/>
                      <a:gd name="T2" fmla="*/ 485 w 1769"/>
                      <a:gd name="T3" fmla="*/ 56 h 791"/>
                      <a:gd name="T4" fmla="*/ 1157 w 1769"/>
                      <a:gd name="T5" fmla="*/ 200 h 791"/>
                      <a:gd name="T6" fmla="*/ 1611 w 1769"/>
                      <a:gd name="T7" fmla="*/ 432 h 791"/>
                      <a:gd name="T8" fmla="*/ 1756 w 1769"/>
                      <a:gd name="T9" fmla="*/ 609 h 791"/>
                      <a:gd name="T10" fmla="*/ 1689 w 1769"/>
                      <a:gd name="T11" fmla="*/ 787 h 791"/>
                      <a:gd name="T12" fmla="*/ 1589 w 1769"/>
                      <a:gd name="T13" fmla="*/ 632 h 791"/>
                      <a:gd name="T14" fmla="*/ 1389 w 1769"/>
                      <a:gd name="T15" fmla="*/ 454 h 791"/>
                      <a:gd name="T16" fmla="*/ 1109 w 1769"/>
                      <a:gd name="T17" fmla="*/ 296 h 791"/>
                      <a:gd name="T18" fmla="*/ 581 w 1769"/>
                      <a:gd name="T19" fmla="*/ 152 h 791"/>
                      <a:gd name="T20" fmla="*/ 0 w 1769"/>
                      <a:gd name="T21" fmla="*/ 76 h 791"/>
                      <a:gd name="T22" fmla="*/ 5 w 1769"/>
                      <a:gd name="T23" fmla="*/ 8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4159" name="Group 94"/>
                <p:cNvGrpSpPr>
                  <a:grpSpLocks/>
                </p:cNvGrpSpPr>
                <p:nvPr/>
              </p:nvGrpSpPr>
              <p:grpSpPr bwMode="auto">
                <a:xfrm>
                  <a:off x="3715" y="748"/>
                  <a:ext cx="300" cy="930"/>
                  <a:chOff x="1455" y="1936"/>
                  <a:chExt cx="766" cy="2373"/>
                </a:xfrm>
              </p:grpSpPr>
              <p:sp>
                <p:nvSpPr>
                  <p:cNvPr id="4178" name="Freeform 95"/>
                  <p:cNvSpPr>
                    <a:spLocks/>
                  </p:cNvSpPr>
                  <p:nvPr/>
                </p:nvSpPr>
                <p:spPr bwMode="hidden">
                  <a:xfrm rot="17542885" flipH="1">
                    <a:off x="1268" y="2577"/>
                    <a:ext cx="1594" cy="313"/>
                  </a:xfrm>
                  <a:custGeom>
                    <a:avLst/>
                    <a:gdLst>
                      <a:gd name="T0" fmla="*/ 0 w 2736"/>
                      <a:gd name="T1" fmla="*/ 504 h 504"/>
                      <a:gd name="T2" fmla="*/ 864 w 2736"/>
                      <a:gd name="T3" fmla="*/ 168 h 504"/>
                      <a:gd name="T4" fmla="*/ 1776 w 2736"/>
                      <a:gd name="T5" fmla="*/ 24 h 504"/>
                      <a:gd name="T6" fmla="*/ 2736 w 2736"/>
                      <a:gd name="T7" fmla="*/ 24 h 504"/>
                      <a:gd name="T8" fmla="*/ 2720 w 2736"/>
                      <a:gd name="T9" fmla="*/ 103 h 504"/>
                      <a:gd name="T10" fmla="*/ 1764 w 2736"/>
                      <a:gd name="T11" fmla="*/ 103 h 504"/>
                      <a:gd name="T12" fmla="*/ 654 w 2736"/>
                      <a:gd name="T13" fmla="*/ 292 h 504"/>
                      <a:gd name="T14" fmla="*/ 0 w 2736"/>
                      <a:gd name="T15" fmla="*/ 504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4179" name="Freeform 96"/>
                  <p:cNvSpPr>
                    <a:spLocks/>
                  </p:cNvSpPr>
                  <p:nvPr/>
                </p:nvSpPr>
                <p:spPr bwMode="hidden">
                  <a:xfrm rot="17542885" flipH="1">
                    <a:off x="1291" y="3603"/>
                    <a:ext cx="820" cy="489"/>
                  </a:xfrm>
                  <a:custGeom>
                    <a:avLst/>
                    <a:gdLst>
                      <a:gd name="T0" fmla="*/ 5 w 1769"/>
                      <a:gd name="T1" fmla="*/ 8 h 791"/>
                      <a:gd name="T2" fmla="*/ 485 w 1769"/>
                      <a:gd name="T3" fmla="*/ 56 h 791"/>
                      <a:gd name="T4" fmla="*/ 1157 w 1769"/>
                      <a:gd name="T5" fmla="*/ 200 h 791"/>
                      <a:gd name="T6" fmla="*/ 1611 w 1769"/>
                      <a:gd name="T7" fmla="*/ 432 h 791"/>
                      <a:gd name="T8" fmla="*/ 1756 w 1769"/>
                      <a:gd name="T9" fmla="*/ 609 h 791"/>
                      <a:gd name="T10" fmla="*/ 1689 w 1769"/>
                      <a:gd name="T11" fmla="*/ 787 h 791"/>
                      <a:gd name="T12" fmla="*/ 1589 w 1769"/>
                      <a:gd name="T13" fmla="*/ 632 h 791"/>
                      <a:gd name="T14" fmla="*/ 1389 w 1769"/>
                      <a:gd name="T15" fmla="*/ 454 h 791"/>
                      <a:gd name="T16" fmla="*/ 1109 w 1769"/>
                      <a:gd name="T17" fmla="*/ 296 h 791"/>
                      <a:gd name="T18" fmla="*/ 581 w 1769"/>
                      <a:gd name="T19" fmla="*/ 152 h 791"/>
                      <a:gd name="T20" fmla="*/ 0 w 1769"/>
                      <a:gd name="T21" fmla="*/ 76 h 791"/>
                      <a:gd name="T22" fmla="*/ 5 w 1769"/>
                      <a:gd name="T23" fmla="*/ 8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4160" name="Group 97"/>
                <p:cNvGrpSpPr>
                  <a:grpSpLocks/>
                </p:cNvGrpSpPr>
                <p:nvPr/>
              </p:nvGrpSpPr>
              <p:grpSpPr bwMode="auto">
                <a:xfrm rot="88588">
                  <a:off x="3923" y="769"/>
                  <a:ext cx="180" cy="913"/>
                  <a:chOff x="1956" y="1990"/>
                  <a:chExt cx="492" cy="2604"/>
                </a:xfrm>
              </p:grpSpPr>
              <p:sp>
                <p:nvSpPr>
                  <p:cNvPr id="4176" name="Freeform 98"/>
                  <p:cNvSpPr>
                    <a:spLocks/>
                  </p:cNvSpPr>
                  <p:nvPr/>
                </p:nvSpPr>
                <p:spPr bwMode="hidden">
                  <a:xfrm rot="16782062" flipH="1">
                    <a:off x="1299" y="2625"/>
                    <a:ext cx="1722" cy="302"/>
                  </a:xfrm>
                  <a:custGeom>
                    <a:avLst/>
                    <a:gdLst>
                      <a:gd name="T0" fmla="*/ 0 w 2736"/>
                      <a:gd name="T1" fmla="*/ 504 h 504"/>
                      <a:gd name="T2" fmla="*/ 864 w 2736"/>
                      <a:gd name="T3" fmla="*/ 168 h 504"/>
                      <a:gd name="T4" fmla="*/ 1776 w 2736"/>
                      <a:gd name="T5" fmla="*/ 24 h 504"/>
                      <a:gd name="T6" fmla="*/ 2736 w 2736"/>
                      <a:gd name="T7" fmla="*/ 24 h 504"/>
                      <a:gd name="T8" fmla="*/ 2720 w 2736"/>
                      <a:gd name="T9" fmla="*/ 103 h 504"/>
                      <a:gd name="T10" fmla="*/ 1764 w 2736"/>
                      <a:gd name="T11" fmla="*/ 103 h 504"/>
                      <a:gd name="T12" fmla="*/ 654 w 2736"/>
                      <a:gd name="T13" fmla="*/ 292 h 504"/>
                      <a:gd name="T14" fmla="*/ 0 w 2736"/>
                      <a:gd name="T15" fmla="*/ 504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4177" name="Freeform 99"/>
                  <p:cNvSpPr>
                    <a:spLocks/>
                  </p:cNvSpPr>
                  <p:nvPr/>
                </p:nvSpPr>
                <p:spPr bwMode="hidden">
                  <a:xfrm rot="16782062" flipH="1">
                    <a:off x="1649" y="3867"/>
                    <a:ext cx="920" cy="401"/>
                  </a:xfrm>
                  <a:custGeom>
                    <a:avLst/>
                    <a:gdLst>
                      <a:gd name="T0" fmla="*/ 5 w 1769"/>
                      <a:gd name="T1" fmla="*/ 8 h 791"/>
                      <a:gd name="T2" fmla="*/ 485 w 1769"/>
                      <a:gd name="T3" fmla="*/ 56 h 791"/>
                      <a:gd name="T4" fmla="*/ 1157 w 1769"/>
                      <a:gd name="T5" fmla="*/ 200 h 791"/>
                      <a:gd name="T6" fmla="*/ 1611 w 1769"/>
                      <a:gd name="T7" fmla="*/ 432 h 791"/>
                      <a:gd name="T8" fmla="*/ 1756 w 1769"/>
                      <a:gd name="T9" fmla="*/ 609 h 791"/>
                      <a:gd name="T10" fmla="*/ 1689 w 1769"/>
                      <a:gd name="T11" fmla="*/ 787 h 791"/>
                      <a:gd name="T12" fmla="*/ 1589 w 1769"/>
                      <a:gd name="T13" fmla="*/ 632 h 791"/>
                      <a:gd name="T14" fmla="*/ 1389 w 1769"/>
                      <a:gd name="T15" fmla="*/ 454 h 791"/>
                      <a:gd name="T16" fmla="*/ 1109 w 1769"/>
                      <a:gd name="T17" fmla="*/ 296 h 791"/>
                      <a:gd name="T18" fmla="*/ 581 w 1769"/>
                      <a:gd name="T19" fmla="*/ 152 h 791"/>
                      <a:gd name="T20" fmla="*/ 0 w 1769"/>
                      <a:gd name="T21" fmla="*/ 76 h 791"/>
                      <a:gd name="T22" fmla="*/ 5 w 1769"/>
                      <a:gd name="T23" fmla="*/ 8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4161" name="Group 100"/>
                <p:cNvGrpSpPr>
                  <a:grpSpLocks/>
                </p:cNvGrpSpPr>
                <p:nvPr/>
              </p:nvGrpSpPr>
              <p:grpSpPr bwMode="auto">
                <a:xfrm>
                  <a:off x="4451" y="662"/>
                  <a:ext cx="442" cy="951"/>
                  <a:chOff x="3334" y="1717"/>
                  <a:chExt cx="1125" cy="2426"/>
                </a:xfrm>
              </p:grpSpPr>
              <p:sp>
                <p:nvSpPr>
                  <p:cNvPr id="4174" name="Freeform 101"/>
                  <p:cNvSpPr>
                    <a:spLocks/>
                  </p:cNvSpPr>
                  <p:nvPr/>
                </p:nvSpPr>
                <p:spPr bwMode="hidden">
                  <a:xfrm rot="3144576">
                    <a:off x="2627" y="2423"/>
                    <a:ext cx="1723" cy="312"/>
                  </a:xfrm>
                  <a:custGeom>
                    <a:avLst/>
                    <a:gdLst>
                      <a:gd name="T0" fmla="*/ 0 w 2736"/>
                      <a:gd name="T1" fmla="*/ 504 h 504"/>
                      <a:gd name="T2" fmla="*/ 864 w 2736"/>
                      <a:gd name="T3" fmla="*/ 168 h 504"/>
                      <a:gd name="T4" fmla="*/ 1776 w 2736"/>
                      <a:gd name="T5" fmla="*/ 24 h 504"/>
                      <a:gd name="T6" fmla="*/ 2736 w 2736"/>
                      <a:gd name="T7" fmla="*/ 24 h 504"/>
                      <a:gd name="T8" fmla="*/ 2720 w 2736"/>
                      <a:gd name="T9" fmla="*/ 103 h 504"/>
                      <a:gd name="T10" fmla="*/ 1764 w 2736"/>
                      <a:gd name="T11" fmla="*/ 103 h 504"/>
                      <a:gd name="T12" fmla="*/ 654 w 2736"/>
                      <a:gd name="T13" fmla="*/ 292 h 504"/>
                      <a:gd name="T14" fmla="*/ 0 w 2736"/>
                      <a:gd name="T15" fmla="*/ 504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4175" name="Freeform 102"/>
                  <p:cNvSpPr>
                    <a:spLocks/>
                  </p:cNvSpPr>
                  <p:nvPr/>
                </p:nvSpPr>
                <p:spPr bwMode="hidden">
                  <a:xfrm rot="3144576">
                    <a:off x="3752" y="3435"/>
                    <a:ext cx="925" cy="491"/>
                  </a:xfrm>
                  <a:custGeom>
                    <a:avLst/>
                    <a:gdLst>
                      <a:gd name="T0" fmla="*/ 5 w 1769"/>
                      <a:gd name="T1" fmla="*/ 8 h 791"/>
                      <a:gd name="T2" fmla="*/ 485 w 1769"/>
                      <a:gd name="T3" fmla="*/ 56 h 791"/>
                      <a:gd name="T4" fmla="*/ 1157 w 1769"/>
                      <a:gd name="T5" fmla="*/ 200 h 791"/>
                      <a:gd name="T6" fmla="*/ 1611 w 1769"/>
                      <a:gd name="T7" fmla="*/ 432 h 791"/>
                      <a:gd name="T8" fmla="*/ 1756 w 1769"/>
                      <a:gd name="T9" fmla="*/ 609 h 791"/>
                      <a:gd name="T10" fmla="*/ 1689 w 1769"/>
                      <a:gd name="T11" fmla="*/ 787 h 791"/>
                      <a:gd name="T12" fmla="*/ 1589 w 1769"/>
                      <a:gd name="T13" fmla="*/ 632 h 791"/>
                      <a:gd name="T14" fmla="*/ 1389 w 1769"/>
                      <a:gd name="T15" fmla="*/ 454 h 791"/>
                      <a:gd name="T16" fmla="*/ 1109 w 1769"/>
                      <a:gd name="T17" fmla="*/ 296 h 791"/>
                      <a:gd name="T18" fmla="*/ 581 w 1769"/>
                      <a:gd name="T19" fmla="*/ 152 h 791"/>
                      <a:gd name="T20" fmla="*/ 0 w 1769"/>
                      <a:gd name="T21" fmla="*/ 76 h 791"/>
                      <a:gd name="T22" fmla="*/ 5 w 1769"/>
                      <a:gd name="T23" fmla="*/ 8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4162" name="Group 103"/>
                <p:cNvGrpSpPr>
                  <a:grpSpLocks/>
                </p:cNvGrpSpPr>
                <p:nvPr/>
              </p:nvGrpSpPr>
              <p:grpSpPr bwMode="auto">
                <a:xfrm>
                  <a:off x="4391" y="721"/>
                  <a:ext cx="347" cy="951"/>
                  <a:chOff x="3181" y="1866"/>
                  <a:chExt cx="883" cy="2426"/>
                </a:xfrm>
              </p:grpSpPr>
              <p:sp>
                <p:nvSpPr>
                  <p:cNvPr id="4172" name="Freeform 104"/>
                  <p:cNvSpPr>
                    <a:spLocks/>
                  </p:cNvSpPr>
                  <p:nvPr/>
                </p:nvSpPr>
                <p:spPr bwMode="hidden">
                  <a:xfrm rot="3745735">
                    <a:off x="2526" y="2435"/>
                    <a:ext cx="1609" cy="299"/>
                  </a:xfrm>
                  <a:custGeom>
                    <a:avLst/>
                    <a:gdLst>
                      <a:gd name="T0" fmla="*/ 0 w 2736"/>
                      <a:gd name="T1" fmla="*/ 504 h 504"/>
                      <a:gd name="T2" fmla="*/ 864 w 2736"/>
                      <a:gd name="T3" fmla="*/ 168 h 504"/>
                      <a:gd name="T4" fmla="*/ 1776 w 2736"/>
                      <a:gd name="T5" fmla="*/ 24 h 504"/>
                      <a:gd name="T6" fmla="*/ 2736 w 2736"/>
                      <a:gd name="T7" fmla="*/ 24 h 504"/>
                      <a:gd name="T8" fmla="*/ 2720 w 2736"/>
                      <a:gd name="T9" fmla="*/ 103 h 504"/>
                      <a:gd name="T10" fmla="*/ 1764 w 2736"/>
                      <a:gd name="T11" fmla="*/ 103 h 504"/>
                      <a:gd name="T12" fmla="*/ 654 w 2736"/>
                      <a:gd name="T13" fmla="*/ 292 h 504"/>
                      <a:gd name="T14" fmla="*/ 0 w 2736"/>
                      <a:gd name="T15" fmla="*/ 504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4173" name="Freeform 105"/>
                  <p:cNvSpPr>
                    <a:spLocks/>
                  </p:cNvSpPr>
                  <p:nvPr/>
                </p:nvSpPr>
                <p:spPr bwMode="hidden">
                  <a:xfrm rot="3745735">
                    <a:off x="3387" y="3489"/>
                    <a:ext cx="885" cy="469"/>
                  </a:xfrm>
                  <a:custGeom>
                    <a:avLst/>
                    <a:gdLst>
                      <a:gd name="T0" fmla="*/ 5 w 1769"/>
                      <a:gd name="T1" fmla="*/ 8 h 791"/>
                      <a:gd name="T2" fmla="*/ 485 w 1769"/>
                      <a:gd name="T3" fmla="*/ 56 h 791"/>
                      <a:gd name="T4" fmla="*/ 1157 w 1769"/>
                      <a:gd name="T5" fmla="*/ 200 h 791"/>
                      <a:gd name="T6" fmla="*/ 1611 w 1769"/>
                      <a:gd name="T7" fmla="*/ 432 h 791"/>
                      <a:gd name="T8" fmla="*/ 1756 w 1769"/>
                      <a:gd name="T9" fmla="*/ 609 h 791"/>
                      <a:gd name="T10" fmla="*/ 1689 w 1769"/>
                      <a:gd name="T11" fmla="*/ 787 h 791"/>
                      <a:gd name="T12" fmla="*/ 1589 w 1769"/>
                      <a:gd name="T13" fmla="*/ 632 h 791"/>
                      <a:gd name="T14" fmla="*/ 1389 w 1769"/>
                      <a:gd name="T15" fmla="*/ 454 h 791"/>
                      <a:gd name="T16" fmla="*/ 1109 w 1769"/>
                      <a:gd name="T17" fmla="*/ 296 h 791"/>
                      <a:gd name="T18" fmla="*/ 581 w 1769"/>
                      <a:gd name="T19" fmla="*/ 152 h 791"/>
                      <a:gd name="T20" fmla="*/ 0 w 1769"/>
                      <a:gd name="T21" fmla="*/ 76 h 791"/>
                      <a:gd name="T22" fmla="*/ 5 w 1769"/>
                      <a:gd name="T23" fmla="*/ 8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4163" name="Group 106"/>
                <p:cNvGrpSpPr>
                  <a:grpSpLocks/>
                </p:cNvGrpSpPr>
                <p:nvPr/>
              </p:nvGrpSpPr>
              <p:grpSpPr bwMode="auto">
                <a:xfrm>
                  <a:off x="4323" y="767"/>
                  <a:ext cx="243" cy="935"/>
                  <a:chOff x="3006" y="1983"/>
                  <a:chExt cx="619" cy="2386"/>
                </a:xfrm>
              </p:grpSpPr>
              <p:sp>
                <p:nvSpPr>
                  <p:cNvPr id="4170" name="Freeform 107"/>
                  <p:cNvSpPr>
                    <a:spLocks/>
                  </p:cNvSpPr>
                  <p:nvPr/>
                </p:nvSpPr>
                <p:spPr bwMode="hidden">
                  <a:xfrm rot="4286818">
                    <a:off x="2328" y="2644"/>
                    <a:ext cx="1600" cy="244"/>
                  </a:xfrm>
                  <a:custGeom>
                    <a:avLst/>
                    <a:gdLst>
                      <a:gd name="T0" fmla="*/ 0 w 2736"/>
                      <a:gd name="T1" fmla="*/ 504 h 504"/>
                      <a:gd name="T2" fmla="*/ 864 w 2736"/>
                      <a:gd name="T3" fmla="*/ 168 h 504"/>
                      <a:gd name="T4" fmla="*/ 1776 w 2736"/>
                      <a:gd name="T5" fmla="*/ 24 h 504"/>
                      <a:gd name="T6" fmla="*/ 2736 w 2736"/>
                      <a:gd name="T7" fmla="*/ 24 h 504"/>
                      <a:gd name="T8" fmla="*/ 2720 w 2736"/>
                      <a:gd name="T9" fmla="*/ 103 h 504"/>
                      <a:gd name="T10" fmla="*/ 1764 w 2736"/>
                      <a:gd name="T11" fmla="*/ 103 h 504"/>
                      <a:gd name="T12" fmla="*/ 654 w 2736"/>
                      <a:gd name="T13" fmla="*/ 292 h 504"/>
                      <a:gd name="T14" fmla="*/ 0 w 2736"/>
                      <a:gd name="T15" fmla="*/ 504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4171" name="Freeform 108"/>
                  <p:cNvSpPr>
                    <a:spLocks/>
                  </p:cNvSpPr>
                  <p:nvPr/>
                </p:nvSpPr>
                <p:spPr bwMode="hidden">
                  <a:xfrm rot="4286818">
                    <a:off x="3006" y="3625"/>
                    <a:ext cx="851" cy="386"/>
                  </a:xfrm>
                  <a:custGeom>
                    <a:avLst/>
                    <a:gdLst>
                      <a:gd name="T0" fmla="*/ 5 w 1769"/>
                      <a:gd name="T1" fmla="*/ 8 h 791"/>
                      <a:gd name="T2" fmla="*/ 485 w 1769"/>
                      <a:gd name="T3" fmla="*/ 56 h 791"/>
                      <a:gd name="T4" fmla="*/ 1157 w 1769"/>
                      <a:gd name="T5" fmla="*/ 200 h 791"/>
                      <a:gd name="T6" fmla="*/ 1611 w 1769"/>
                      <a:gd name="T7" fmla="*/ 432 h 791"/>
                      <a:gd name="T8" fmla="*/ 1756 w 1769"/>
                      <a:gd name="T9" fmla="*/ 609 h 791"/>
                      <a:gd name="T10" fmla="*/ 1689 w 1769"/>
                      <a:gd name="T11" fmla="*/ 787 h 791"/>
                      <a:gd name="T12" fmla="*/ 1589 w 1769"/>
                      <a:gd name="T13" fmla="*/ 632 h 791"/>
                      <a:gd name="T14" fmla="*/ 1389 w 1769"/>
                      <a:gd name="T15" fmla="*/ 454 h 791"/>
                      <a:gd name="T16" fmla="*/ 1109 w 1769"/>
                      <a:gd name="T17" fmla="*/ 296 h 791"/>
                      <a:gd name="T18" fmla="*/ 581 w 1769"/>
                      <a:gd name="T19" fmla="*/ 152 h 791"/>
                      <a:gd name="T20" fmla="*/ 0 w 1769"/>
                      <a:gd name="T21" fmla="*/ 76 h 791"/>
                      <a:gd name="T22" fmla="*/ 5 w 1769"/>
                      <a:gd name="T23" fmla="*/ 8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4164" name="Group 109"/>
                <p:cNvGrpSpPr>
                  <a:grpSpLocks/>
                </p:cNvGrpSpPr>
                <p:nvPr/>
              </p:nvGrpSpPr>
              <p:grpSpPr bwMode="auto">
                <a:xfrm>
                  <a:off x="4249" y="813"/>
                  <a:ext cx="159" cy="870"/>
                  <a:chOff x="2819" y="2101"/>
                  <a:chExt cx="405" cy="2219"/>
                </a:xfrm>
              </p:grpSpPr>
              <p:sp>
                <p:nvSpPr>
                  <p:cNvPr id="4168" name="Freeform 110"/>
                  <p:cNvSpPr>
                    <a:spLocks/>
                  </p:cNvSpPr>
                  <p:nvPr/>
                </p:nvSpPr>
                <p:spPr bwMode="hidden">
                  <a:xfrm rot="4898956">
                    <a:off x="2227" y="2677"/>
                    <a:ext cx="1432" cy="247"/>
                  </a:xfrm>
                  <a:custGeom>
                    <a:avLst/>
                    <a:gdLst>
                      <a:gd name="T0" fmla="*/ 0 w 2736"/>
                      <a:gd name="T1" fmla="*/ 504 h 504"/>
                      <a:gd name="T2" fmla="*/ 864 w 2736"/>
                      <a:gd name="T3" fmla="*/ 168 h 504"/>
                      <a:gd name="T4" fmla="*/ 1776 w 2736"/>
                      <a:gd name="T5" fmla="*/ 24 h 504"/>
                      <a:gd name="T6" fmla="*/ 2736 w 2736"/>
                      <a:gd name="T7" fmla="*/ 24 h 504"/>
                      <a:gd name="T8" fmla="*/ 2720 w 2736"/>
                      <a:gd name="T9" fmla="*/ 103 h 504"/>
                      <a:gd name="T10" fmla="*/ 1764 w 2736"/>
                      <a:gd name="T11" fmla="*/ 103 h 504"/>
                      <a:gd name="T12" fmla="*/ 654 w 2736"/>
                      <a:gd name="T13" fmla="*/ 292 h 504"/>
                      <a:gd name="T14" fmla="*/ 0 w 2736"/>
                      <a:gd name="T15" fmla="*/ 504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4169" name="Freeform 111"/>
                  <p:cNvSpPr>
                    <a:spLocks/>
                  </p:cNvSpPr>
                  <p:nvPr/>
                </p:nvSpPr>
                <p:spPr bwMode="hidden">
                  <a:xfrm rot="4898956">
                    <a:off x="2637" y="3606"/>
                    <a:ext cx="789" cy="386"/>
                  </a:xfrm>
                  <a:custGeom>
                    <a:avLst/>
                    <a:gdLst>
                      <a:gd name="T0" fmla="*/ 5 w 1769"/>
                      <a:gd name="T1" fmla="*/ 8 h 791"/>
                      <a:gd name="T2" fmla="*/ 485 w 1769"/>
                      <a:gd name="T3" fmla="*/ 56 h 791"/>
                      <a:gd name="T4" fmla="*/ 1157 w 1769"/>
                      <a:gd name="T5" fmla="*/ 200 h 791"/>
                      <a:gd name="T6" fmla="*/ 1611 w 1769"/>
                      <a:gd name="T7" fmla="*/ 432 h 791"/>
                      <a:gd name="T8" fmla="*/ 1756 w 1769"/>
                      <a:gd name="T9" fmla="*/ 609 h 791"/>
                      <a:gd name="T10" fmla="*/ 1689 w 1769"/>
                      <a:gd name="T11" fmla="*/ 787 h 791"/>
                      <a:gd name="T12" fmla="*/ 1589 w 1769"/>
                      <a:gd name="T13" fmla="*/ 632 h 791"/>
                      <a:gd name="T14" fmla="*/ 1389 w 1769"/>
                      <a:gd name="T15" fmla="*/ 454 h 791"/>
                      <a:gd name="T16" fmla="*/ 1109 w 1769"/>
                      <a:gd name="T17" fmla="*/ 296 h 791"/>
                      <a:gd name="T18" fmla="*/ 581 w 1769"/>
                      <a:gd name="T19" fmla="*/ 152 h 791"/>
                      <a:gd name="T20" fmla="*/ 0 w 1769"/>
                      <a:gd name="T21" fmla="*/ 76 h 791"/>
                      <a:gd name="T22" fmla="*/ 5 w 1769"/>
                      <a:gd name="T23" fmla="*/ 8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4165" name="Group 112"/>
                <p:cNvGrpSpPr>
                  <a:grpSpLocks/>
                </p:cNvGrpSpPr>
                <p:nvPr/>
              </p:nvGrpSpPr>
              <p:grpSpPr bwMode="auto">
                <a:xfrm>
                  <a:off x="4045" y="826"/>
                  <a:ext cx="167" cy="857"/>
                  <a:chOff x="2287" y="2135"/>
                  <a:chExt cx="426" cy="2185"/>
                </a:xfrm>
              </p:grpSpPr>
              <p:sp>
                <p:nvSpPr>
                  <p:cNvPr id="4166" name="Freeform 113"/>
                  <p:cNvSpPr>
                    <a:spLocks/>
                  </p:cNvSpPr>
                  <p:nvPr/>
                </p:nvSpPr>
                <p:spPr bwMode="hidden">
                  <a:xfrm rot="5755659">
                    <a:off x="1903" y="2758"/>
                    <a:ext cx="1432" cy="186"/>
                  </a:xfrm>
                  <a:custGeom>
                    <a:avLst/>
                    <a:gdLst>
                      <a:gd name="T0" fmla="*/ 0 w 2736"/>
                      <a:gd name="T1" fmla="*/ 504 h 504"/>
                      <a:gd name="T2" fmla="*/ 864 w 2736"/>
                      <a:gd name="T3" fmla="*/ 168 h 504"/>
                      <a:gd name="T4" fmla="*/ 1776 w 2736"/>
                      <a:gd name="T5" fmla="*/ 24 h 504"/>
                      <a:gd name="T6" fmla="*/ 2736 w 2736"/>
                      <a:gd name="T7" fmla="*/ 24 h 504"/>
                      <a:gd name="T8" fmla="*/ 2720 w 2736"/>
                      <a:gd name="T9" fmla="*/ 103 h 504"/>
                      <a:gd name="T10" fmla="*/ 1764 w 2736"/>
                      <a:gd name="T11" fmla="*/ 103 h 504"/>
                      <a:gd name="T12" fmla="*/ 654 w 2736"/>
                      <a:gd name="T13" fmla="*/ 292 h 504"/>
                      <a:gd name="T14" fmla="*/ 0 w 2736"/>
                      <a:gd name="T15" fmla="*/ 504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4167" name="Freeform 114"/>
                  <p:cNvSpPr>
                    <a:spLocks/>
                  </p:cNvSpPr>
                  <p:nvPr/>
                </p:nvSpPr>
                <p:spPr bwMode="hidden">
                  <a:xfrm rot="5755659">
                    <a:off x="2051" y="3663"/>
                    <a:ext cx="767" cy="294"/>
                  </a:xfrm>
                  <a:custGeom>
                    <a:avLst/>
                    <a:gdLst>
                      <a:gd name="T0" fmla="*/ 5 w 1769"/>
                      <a:gd name="T1" fmla="*/ 8 h 791"/>
                      <a:gd name="T2" fmla="*/ 485 w 1769"/>
                      <a:gd name="T3" fmla="*/ 56 h 791"/>
                      <a:gd name="T4" fmla="*/ 1157 w 1769"/>
                      <a:gd name="T5" fmla="*/ 200 h 791"/>
                      <a:gd name="T6" fmla="*/ 1611 w 1769"/>
                      <a:gd name="T7" fmla="*/ 432 h 791"/>
                      <a:gd name="T8" fmla="*/ 1756 w 1769"/>
                      <a:gd name="T9" fmla="*/ 609 h 791"/>
                      <a:gd name="T10" fmla="*/ 1689 w 1769"/>
                      <a:gd name="T11" fmla="*/ 787 h 791"/>
                      <a:gd name="T12" fmla="*/ 1589 w 1769"/>
                      <a:gd name="T13" fmla="*/ 632 h 791"/>
                      <a:gd name="T14" fmla="*/ 1389 w 1769"/>
                      <a:gd name="T15" fmla="*/ 454 h 791"/>
                      <a:gd name="T16" fmla="*/ 1109 w 1769"/>
                      <a:gd name="T17" fmla="*/ 296 h 791"/>
                      <a:gd name="T18" fmla="*/ 581 w 1769"/>
                      <a:gd name="T19" fmla="*/ 152 h 791"/>
                      <a:gd name="T20" fmla="*/ 0 w 1769"/>
                      <a:gd name="T21" fmla="*/ 76 h 791"/>
                      <a:gd name="T22" fmla="*/ 5 w 1769"/>
                      <a:gd name="T23" fmla="*/ 8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</p:grpSp>
          </p:grpSp>
          <p:sp>
            <p:nvSpPr>
              <p:cNvPr id="4110" name="Freeform 115"/>
              <p:cNvSpPr>
                <a:spLocks/>
              </p:cNvSpPr>
              <p:nvPr/>
            </p:nvSpPr>
            <p:spPr bwMode="hidden">
              <a:xfrm flipH="1">
                <a:off x="3873" y="934"/>
                <a:ext cx="190" cy="580"/>
              </a:xfrm>
              <a:custGeom>
                <a:avLst/>
                <a:gdLst>
                  <a:gd name="T0" fmla="*/ 0 w 776"/>
                  <a:gd name="T1" fmla="*/ 64 h 2368"/>
                  <a:gd name="T2" fmla="*/ 240 w 776"/>
                  <a:gd name="T3" fmla="*/ 16 h 2368"/>
                  <a:gd name="T4" fmla="*/ 96 w 776"/>
                  <a:gd name="T5" fmla="*/ 160 h 2368"/>
                  <a:gd name="T6" fmla="*/ 336 w 776"/>
                  <a:gd name="T7" fmla="*/ 160 h 2368"/>
                  <a:gd name="T8" fmla="*/ 192 w 776"/>
                  <a:gd name="T9" fmla="*/ 304 h 2368"/>
                  <a:gd name="T10" fmla="*/ 384 w 776"/>
                  <a:gd name="T11" fmla="*/ 352 h 2368"/>
                  <a:gd name="T12" fmla="*/ 288 w 776"/>
                  <a:gd name="T13" fmla="*/ 448 h 2368"/>
                  <a:gd name="T14" fmla="*/ 480 w 776"/>
                  <a:gd name="T15" fmla="*/ 496 h 2368"/>
                  <a:gd name="T16" fmla="*/ 384 w 776"/>
                  <a:gd name="T17" fmla="*/ 592 h 2368"/>
                  <a:gd name="T18" fmla="*/ 528 w 776"/>
                  <a:gd name="T19" fmla="*/ 640 h 2368"/>
                  <a:gd name="T20" fmla="*/ 480 w 776"/>
                  <a:gd name="T21" fmla="*/ 736 h 2368"/>
                  <a:gd name="T22" fmla="*/ 576 w 776"/>
                  <a:gd name="T23" fmla="*/ 832 h 2368"/>
                  <a:gd name="T24" fmla="*/ 576 w 776"/>
                  <a:gd name="T25" fmla="*/ 928 h 2368"/>
                  <a:gd name="T26" fmla="*/ 672 w 776"/>
                  <a:gd name="T27" fmla="*/ 1072 h 2368"/>
                  <a:gd name="T28" fmla="*/ 624 w 776"/>
                  <a:gd name="T29" fmla="*/ 1216 h 2368"/>
                  <a:gd name="T30" fmla="*/ 720 w 776"/>
                  <a:gd name="T31" fmla="*/ 1312 h 2368"/>
                  <a:gd name="T32" fmla="*/ 672 w 776"/>
                  <a:gd name="T33" fmla="*/ 1456 h 2368"/>
                  <a:gd name="T34" fmla="*/ 720 w 776"/>
                  <a:gd name="T35" fmla="*/ 1600 h 2368"/>
                  <a:gd name="T36" fmla="*/ 672 w 776"/>
                  <a:gd name="T37" fmla="*/ 1696 h 2368"/>
                  <a:gd name="T38" fmla="*/ 768 w 776"/>
                  <a:gd name="T39" fmla="*/ 1840 h 2368"/>
                  <a:gd name="T40" fmla="*/ 720 w 776"/>
                  <a:gd name="T41" fmla="*/ 1984 h 2368"/>
                  <a:gd name="T42" fmla="*/ 768 w 776"/>
                  <a:gd name="T43" fmla="*/ 2176 h 2368"/>
                  <a:gd name="T44" fmla="*/ 720 w 776"/>
                  <a:gd name="T45" fmla="*/ 2224 h 2368"/>
                  <a:gd name="T46" fmla="*/ 768 w 776"/>
                  <a:gd name="T47" fmla="*/ 2368 h 2368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111" name="Arc 116"/>
              <p:cNvSpPr>
                <a:spLocks/>
              </p:cNvSpPr>
              <p:nvPr/>
            </p:nvSpPr>
            <p:spPr bwMode="hidden">
              <a:xfrm flipH="1">
                <a:off x="3527" y="725"/>
                <a:ext cx="832" cy="900"/>
              </a:xfrm>
              <a:custGeom>
                <a:avLst/>
                <a:gdLst>
                  <a:gd name="T0" fmla="*/ 211 w 21600"/>
                  <a:gd name="T1" fmla="*/ 0 h 21602"/>
                  <a:gd name="T2" fmla="*/ 832 w 21600"/>
                  <a:gd name="T3" fmla="*/ 900 h 21602"/>
                  <a:gd name="T4" fmla="*/ 0 w 21600"/>
                  <a:gd name="T5" fmla="*/ 871 h 21602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1600" h="21602" fill="none" extrusionOk="0">
                    <a:moveTo>
                      <a:pt x="5466" y="0"/>
                    </a:moveTo>
                    <a:cubicBezTo>
                      <a:pt x="14970" y="2486"/>
                      <a:pt x="21600" y="11073"/>
                      <a:pt x="21600" y="20897"/>
                    </a:cubicBezTo>
                    <a:cubicBezTo>
                      <a:pt x="21600" y="21132"/>
                      <a:pt x="21596" y="21367"/>
                      <a:pt x="21588" y="21601"/>
                    </a:cubicBezTo>
                  </a:path>
                  <a:path w="21600" h="21602" stroke="0" extrusionOk="0">
                    <a:moveTo>
                      <a:pt x="5466" y="0"/>
                    </a:moveTo>
                    <a:cubicBezTo>
                      <a:pt x="14970" y="2486"/>
                      <a:pt x="21600" y="11073"/>
                      <a:pt x="21600" y="20897"/>
                    </a:cubicBezTo>
                    <a:cubicBezTo>
                      <a:pt x="21600" y="21132"/>
                      <a:pt x="21596" y="21367"/>
                      <a:pt x="21588" y="21601"/>
                    </a:cubicBezTo>
                    <a:lnTo>
                      <a:pt x="0" y="20897"/>
                    </a:lnTo>
                    <a:lnTo>
                      <a:pt x="5466" y="0"/>
                    </a:lnTo>
                    <a:close/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112" name="Arc 117"/>
              <p:cNvSpPr>
                <a:spLocks/>
              </p:cNvSpPr>
              <p:nvPr/>
            </p:nvSpPr>
            <p:spPr bwMode="hidden">
              <a:xfrm flipV="1">
                <a:off x="4278" y="179"/>
                <a:ext cx="1007" cy="802"/>
              </a:xfrm>
              <a:custGeom>
                <a:avLst/>
                <a:gdLst>
                  <a:gd name="T0" fmla="*/ 1007 w 36729"/>
                  <a:gd name="T1" fmla="*/ 388 h 21600"/>
                  <a:gd name="T2" fmla="*/ 0 w 36729"/>
                  <a:gd name="T3" fmla="*/ 453 h 21600"/>
                  <a:gd name="T4" fmla="*/ 489 w 36729"/>
                  <a:gd name="T5" fmla="*/ 0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36729" h="21600" fill="none" extrusionOk="0">
                    <a:moveTo>
                      <a:pt x="36729" y="10451"/>
                    </a:moveTo>
                    <a:cubicBezTo>
                      <a:pt x="32926" y="17330"/>
                      <a:pt x="25686" y="21599"/>
                      <a:pt x="17826" y="21600"/>
                    </a:cubicBezTo>
                    <a:cubicBezTo>
                      <a:pt x="10696" y="21600"/>
                      <a:pt x="4025" y="18081"/>
                      <a:pt x="-1" y="12197"/>
                    </a:cubicBezTo>
                  </a:path>
                  <a:path w="36729" h="21600" stroke="0" extrusionOk="0">
                    <a:moveTo>
                      <a:pt x="36729" y="10451"/>
                    </a:moveTo>
                    <a:cubicBezTo>
                      <a:pt x="32926" y="17330"/>
                      <a:pt x="25686" y="21599"/>
                      <a:pt x="17826" y="21600"/>
                    </a:cubicBezTo>
                    <a:cubicBezTo>
                      <a:pt x="10696" y="21600"/>
                      <a:pt x="4025" y="18081"/>
                      <a:pt x="-1" y="12197"/>
                    </a:cubicBezTo>
                    <a:lnTo>
                      <a:pt x="17826" y="0"/>
                    </a:lnTo>
                    <a:lnTo>
                      <a:pt x="36729" y="10451"/>
                    </a:lnTo>
                    <a:close/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113" name="Arc 118"/>
              <p:cNvSpPr>
                <a:spLocks/>
              </p:cNvSpPr>
              <p:nvPr/>
            </p:nvSpPr>
            <p:spPr bwMode="hidden">
              <a:xfrm flipH="1">
                <a:off x="3612" y="580"/>
                <a:ext cx="485" cy="933"/>
              </a:xfrm>
              <a:custGeom>
                <a:avLst/>
                <a:gdLst>
                  <a:gd name="T0" fmla="*/ 0 w 28940"/>
                  <a:gd name="T1" fmla="*/ 54 h 22305"/>
                  <a:gd name="T2" fmla="*/ 485 w 28940"/>
                  <a:gd name="T3" fmla="*/ 933 h 22305"/>
                  <a:gd name="T4" fmla="*/ 123 w 28940"/>
                  <a:gd name="T5" fmla="*/ 904 h 22305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8940" h="22305" fill="none" extrusionOk="0">
                    <a:moveTo>
                      <a:pt x="0" y="1285"/>
                    </a:moveTo>
                    <a:cubicBezTo>
                      <a:pt x="2353" y="434"/>
                      <a:pt x="4837" y="-1"/>
                      <a:pt x="7340" y="0"/>
                    </a:cubicBezTo>
                    <a:cubicBezTo>
                      <a:pt x="19269" y="0"/>
                      <a:pt x="28940" y="9670"/>
                      <a:pt x="28940" y="21600"/>
                    </a:cubicBezTo>
                    <a:cubicBezTo>
                      <a:pt x="28940" y="21835"/>
                      <a:pt x="28936" y="22070"/>
                      <a:pt x="28928" y="22304"/>
                    </a:cubicBezTo>
                  </a:path>
                  <a:path w="28940" h="22305" stroke="0" extrusionOk="0">
                    <a:moveTo>
                      <a:pt x="0" y="1285"/>
                    </a:moveTo>
                    <a:cubicBezTo>
                      <a:pt x="2353" y="434"/>
                      <a:pt x="4837" y="-1"/>
                      <a:pt x="7340" y="0"/>
                    </a:cubicBezTo>
                    <a:cubicBezTo>
                      <a:pt x="19269" y="0"/>
                      <a:pt x="28940" y="9670"/>
                      <a:pt x="28940" y="21600"/>
                    </a:cubicBezTo>
                    <a:cubicBezTo>
                      <a:pt x="28940" y="21835"/>
                      <a:pt x="28936" y="22070"/>
                      <a:pt x="28928" y="22304"/>
                    </a:cubicBezTo>
                    <a:lnTo>
                      <a:pt x="7340" y="21600"/>
                    </a:lnTo>
                    <a:lnTo>
                      <a:pt x="0" y="1285"/>
                    </a:lnTo>
                    <a:close/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114" name="Arc 119"/>
              <p:cNvSpPr>
                <a:spLocks/>
              </p:cNvSpPr>
              <p:nvPr/>
            </p:nvSpPr>
            <p:spPr bwMode="hidden">
              <a:xfrm flipH="1">
                <a:off x="3267" y="628"/>
                <a:ext cx="791" cy="928"/>
              </a:xfrm>
              <a:custGeom>
                <a:avLst/>
                <a:gdLst>
                  <a:gd name="T0" fmla="*/ 0 w 30473"/>
                  <a:gd name="T1" fmla="*/ 79 h 22305"/>
                  <a:gd name="T2" fmla="*/ 791 w 30473"/>
                  <a:gd name="T3" fmla="*/ 928 h 22305"/>
                  <a:gd name="T4" fmla="*/ 230 w 30473"/>
                  <a:gd name="T5" fmla="*/ 899 h 22305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30473" h="22305" fill="none" extrusionOk="0">
                    <a:moveTo>
                      <a:pt x="-1" y="1906"/>
                    </a:moveTo>
                    <a:cubicBezTo>
                      <a:pt x="2789" y="649"/>
                      <a:pt x="5813" y="-1"/>
                      <a:pt x="8873" y="0"/>
                    </a:cubicBezTo>
                    <a:cubicBezTo>
                      <a:pt x="20802" y="0"/>
                      <a:pt x="30473" y="9670"/>
                      <a:pt x="30473" y="21600"/>
                    </a:cubicBezTo>
                    <a:cubicBezTo>
                      <a:pt x="30473" y="21835"/>
                      <a:pt x="30469" y="22070"/>
                      <a:pt x="30461" y="22304"/>
                    </a:cubicBezTo>
                  </a:path>
                  <a:path w="30473" h="22305" stroke="0" extrusionOk="0">
                    <a:moveTo>
                      <a:pt x="-1" y="1906"/>
                    </a:moveTo>
                    <a:cubicBezTo>
                      <a:pt x="2789" y="649"/>
                      <a:pt x="5813" y="-1"/>
                      <a:pt x="8873" y="0"/>
                    </a:cubicBezTo>
                    <a:cubicBezTo>
                      <a:pt x="20802" y="0"/>
                      <a:pt x="30473" y="9670"/>
                      <a:pt x="30473" y="21600"/>
                    </a:cubicBezTo>
                    <a:cubicBezTo>
                      <a:pt x="30473" y="21835"/>
                      <a:pt x="30469" y="22070"/>
                      <a:pt x="30461" y="22304"/>
                    </a:cubicBezTo>
                    <a:lnTo>
                      <a:pt x="8873" y="21600"/>
                    </a:lnTo>
                    <a:lnTo>
                      <a:pt x="-1" y="1906"/>
                    </a:lnTo>
                    <a:close/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115" name="Arc 120"/>
              <p:cNvSpPr>
                <a:spLocks/>
              </p:cNvSpPr>
              <p:nvPr/>
            </p:nvSpPr>
            <p:spPr bwMode="hidden">
              <a:xfrm flipH="1">
                <a:off x="3197" y="458"/>
                <a:ext cx="932" cy="933"/>
              </a:xfrm>
              <a:custGeom>
                <a:avLst/>
                <a:gdLst>
                  <a:gd name="T0" fmla="*/ 0 w 34455"/>
                  <a:gd name="T1" fmla="*/ 177 h 22305"/>
                  <a:gd name="T2" fmla="*/ 932 w 34455"/>
                  <a:gd name="T3" fmla="*/ 933 h 22305"/>
                  <a:gd name="T4" fmla="*/ 348 w 34455"/>
                  <a:gd name="T5" fmla="*/ 904 h 22305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34455" h="22305" fill="none" extrusionOk="0">
                    <a:moveTo>
                      <a:pt x="0" y="4241"/>
                    </a:moveTo>
                    <a:cubicBezTo>
                      <a:pt x="3720" y="1486"/>
                      <a:pt x="8226" y="-1"/>
                      <a:pt x="12855" y="0"/>
                    </a:cubicBezTo>
                    <a:cubicBezTo>
                      <a:pt x="24784" y="0"/>
                      <a:pt x="34455" y="9670"/>
                      <a:pt x="34455" y="21600"/>
                    </a:cubicBezTo>
                    <a:cubicBezTo>
                      <a:pt x="34455" y="21835"/>
                      <a:pt x="34451" y="22070"/>
                      <a:pt x="34443" y="22304"/>
                    </a:cubicBezTo>
                  </a:path>
                  <a:path w="34455" h="22305" stroke="0" extrusionOk="0">
                    <a:moveTo>
                      <a:pt x="0" y="4241"/>
                    </a:moveTo>
                    <a:cubicBezTo>
                      <a:pt x="3720" y="1486"/>
                      <a:pt x="8226" y="-1"/>
                      <a:pt x="12855" y="0"/>
                    </a:cubicBezTo>
                    <a:cubicBezTo>
                      <a:pt x="24784" y="0"/>
                      <a:pt x="34455" y="9670"/>
                      <a:pt x="34455" y="21600"/>
                    </a:cubicBezTo>
                    <a:cubicBezTo>
                      <a:pt x="34455" y="21835"/>
                      <a:pt x="34451" y="22070"/>
                      <a:pt x="34443" y="22304"/>
                    </a:cubicBezTo>
                    <a:lnTo>
                      <a:pt x="12855" y="21600"/>
                    </a:lnTo>
                    <a:lnTo>
                      <a:pt x="0" y="4241"/>
                    </a:lnTo>
                    <a:close/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116" name="Arc 121"/>
              <p:cNvSpPr>
                <a:spLocks/>
              </p:cNvSpPr>
              <p:nvPr/>
            </p:nvSpPr>
            <p:spPr bwMode="hidden">
              <a:xfrm>
                <a:off x="4229" y="589"/>
                <a:ext cx="149" cy="933"/>
              </a:xfrm>
              <a:custGeom>
                <a:avLst/>
                <a:gdLst>
                  <a:gd name="T0" fmla="*/ 0 w 34812"/>
                  <a:gd name="T1" fmla="*/ 189 h 22305"/>
                  <a:gd name="T2" fmla="*/ 149 w 34812"/>
                  <a:gd name="T3" fmla="*/ 933 h 22305"/>
                  <a:gd name="T4" fmla="*/ 57 w 34812"/>
                  <a:gd name="T5" fmla="*/ 904 h 22305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34812" h="22305" fill="none" extrusionOk="0">
                    <a:moveTo>
                      <a:pt x="-1" y="4511"/>
                    </a:moveTo>
                    <a:cubicBezTo>
                      <a:pt x="3783" y="1586"/>
                      <a:pt x="8429" y="-1"/>
                      <a:pt x="13212" y="0"/>
                    </a:cubicBezTo>
                    <a:cubicBezTo>
                      <a:pt x="25141" y="0"/>
                      <a:pt x="34812" y="9670"/>
                      <a:pt x="34812" y="21600"/>
                    </a:cubicBezTo>
                    <a:cubicBezTo>
                      <a:pt x="34812" y="21835"/>
                      <a:pt x="34808" y="22070"/>
                      <a:pt x="34800" y="22304"/>
                    </a:cubicBezTo>
                  </a:path>
                  <a:path w="34812" h="22305" stroke="0" extrusionOk="0">
                    <a:moveTo>
                      <a:pt x="-1" y="4511"/>
                    </a:moveTo>
                    <a:cubicBezTo>
                      <a:pt x="3783" y="1586"/>
                      <a:pt x="8429" y="-1"/>
                      <a:pt x="13212" y="0"/>
                    </a:cubicBezTo>
                    <a:cubicBezTo>
                      <a:pt x="25141" y="0"/>
                      <a:pt x="34812" y="9670"/>
                      <a:pt x="34812" y="21600"/>
                    </a:cubicBezTo>
                    <a:cubicBezTo>
                      <a:pt x="34812" y="21835"/>
                      <a:pt x="34808" y="22070"/>
                      <a:pt x="34800" y="22304"/>
                    </a:cubicBezTo>
                    <a:lnTo>
                      <a:pt x="13212" y="21600"/>
                    </a:lnTo>
                    <a:lnTo>
                      <a:pt x="-1" y="4511"/>
                    </a:lnTo>
                    <a:close/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117" name="Arc 122"/>
              <p:cNvSpPr>
                <a:spLocks/>
              </p:cNvSpPr>
              <p:nvPr/>
            </p:nvSpPr>
            <p:spPr bwMode="hidden">
              <a:xfrm>
                <a:off x="4269" y="585"/>
                <a:ext cx="393" cy="933"/>
              </a:xfrm>
              <a:custGeom>
                <a:avLst/>
                <a:gdLst>
                  <a:gd name="T0" fmla="*/ 0 w 34812"/>
                  <a:gd name="T1" fmla="*/ 189 h 22305"/>
                  <a:gd name="T2" fmla="*/ 393 w 34812"/>
                  <a:gd name="T3" fmla="*/ 933 h 22305"/>
                  <a:gd name="T4" fmla="*/ 149 w 34812"/>
                  <a:gd name="T5" fmla="*/ 904 h 22305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34812" h="22305" fill="none" extrusionOk="0">
                    <a:moveTo>
                      <a:pt x="-1" y="4511"/>
                    </a:moveTo>
                    <a:cubicBezTo>
                      <a:pt x="3783" y="1586"/>
                      <a:pt x="8429" y="-1"/>
                      <a:pt x="13212" y="0"/>
                    </a:cubicBezTo>
                    <a:cubicBezTo>
                      <a:pt x="25141" y="0"/>
                      <a:pt x="34812" y="9670"/>
                      <a:pt x="34812" y="21600"/>
                    </a:cubicBezTo>
                    <a:cubicBezTo>
                      <a:pt x="34812" y="21835"/>
                      <a:pt x="34808" y="22070"/>
                      <a:pt x="34800" y="22304"/>
                    </a:cubicBezTo>
                  </a:path>
                  <a:path w="34812" h="22305" stroke="0" extrusionOk="0">
                    <a:moveTo>
                      <a:pt x="-1" y="4511"/>
                    </a:moveTo>
                    <a:cubicBezTo>
                      <a:pt x="3783" y="1586"/>
                      <a:pt x="8429" y="-1"/>
                      <a:pt x="13212" y="0"/>
                    </a:cubicBezTo>
                    <a:cubicBezTo>
                      <a:pt x="25141" y="0"/>
                      <a:pt x="34812" y="9670"/>
                      <a:pt x="34812" y="21600"/>
                    </a:cubicBezTo>
                    <a:cubicBezTo>
                      <a:pt x="34812" y="21835"/>
                      <a:pt x="34808" y="22070"/>
                      <a:pt x="34800" y="22304"/>
                    </a:cubicBezTo>
                    <a:lnTo>
                      <a:pt x="13212" y="21600"/>
                    </a:lnTo>
                    <a:lnTo>
                      <a:pt x="-1" y="4511"/>
                    </a:lnTo>
                    <a:close/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118" name="Arc 123"/>
              <p:cNvSpPr>
                <a:spLocks/>
              </p:cNvSpPr>
              <p:nvPr/>
            </p:nvSpPr>
            <p:spPr bwMode="hidden">
              <a:xfrm>
                <a:off x="4302" y="463"/>
                <a:ext cx="558" cy="933"/>
              </a:xfrm>
              <a:custGeom>
                <a:avLst/>
                <a:gdLst>
                  <a:gd name="T0" fmla="*/ 0 w 34812"/>
                  <a:gd name="T1" fmla="*/ 189 h 22305"/>
                  <a:gd name="T2" fmla="*/ 558 w 34812"/>
                  <a:gd name="T3" fmla="*/ 933 h 22305"/>
                  <a:gd name="T4" fmla="*/ 212 w 34812"/>
                  <a:gd name="T5" fmla="*/ 904 h 22305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34812" h="22305" fill="none" extrusionOk="0">
                    <a:moveTo>
                      <a:pt x="-1" y="4511"/>
                    </a:moveTo>
                    <a:cubicBezTo>
                      <a:pt x="3783" y="1586"/>
                      <a:pt x="8429" y="-1"/>
                      <a:pt x="13212" y="0"/>
                    </a:cubicBezTo>
                    <a:cubicBezTo>
                      <a:pt x="25141" y="0"/>
                      <a:pt x="34812" y="9670"/>
                      <a:pt x="34812" y="21600"/>
                    </a:cubicBezTo>
                    <a:cubicBezTo>
                      <a:pt x="34812" y="21835"/>
                      <a:pt x="34808" y="22070"/>
                      <a:pt x="34800" y="22304"/>
                    </a:cubicBezTo>
                  </a:path>
                  <a:path w="34812" h="22305" stroke="0" extrusionOk="0">
                    <a:moveTo>
                      <a:pt x="-1" y="4511"/>
                    </a:moveTo>
                    <a:cubicBezTo>
                      <a:pt x="3783" y="1586"/>
                      <a:pt x="8429" y="-1"/>
                      <a:pt x="13212" y="0"/>
                    </a:cubicBezTo>
                    <a:cubicBezTo>
                      <a:pt x="25141" y="0"/>
                      <a:pt x="34812" y="9670"/>
                      <a:pt x="34812" y="21600"/>
                    </a:cubicBezTo>
                    <a:cubicBezTo>
                      <a:pt x="34812" y="21835"/>
                      <a:pt x="34808" y="22070"/>
                      <a:pt x="34800" y="22304"/>
                    </a:cubicBezTo>
                    <a:lnTo>
                      <a:pt x="13212" y="21600"/>
                    </a:lnTo>
                    <a:lnTo>
                      <a:pt x="-1" y="4511"/>
                    </a:lnTo>
                    <a:close/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119" name="Freeform 124"/>
              <p:cNvSpPr>
                <a:spLocks/>
              </p:cNvSpPr>
              <p:nvPr/>
            </p:nvSpPr>
            <p:spPr bwMode="hidden">
              <a:xfrm>
                <a:off x="4410" y="1033"/>
                <a:ext cx="188" cy="580"/>
              </a:xfrm>
              <a:custGeom>
                <a:avLst/>
                <a:gdLst>
                  <a:gd name="T0" fmla="*/ 0 w 776"/>
                  <a:gd name="T1" fmla="*/ 64 h 2368"/>
                  <a:gd name="T2" fmla="*/ 240 w 776"/>
                  <a:gd name="T3" fmla="*/ 16 h 2368"/>
                  <a:gd name="T4" fmla="*/ 96 w 776"/>
                  <a:gd name="T5" fmla="*/ 160 h 2368"/>
                  <a:gd name="T6" fmla="*/ 336 w 776"/>
                  <a:gd name="T7" fmla="*/ 160 h 2368"/>
                  <a:gd name="T8" fmla="*/ 192 w 776"/>
                  <a:gd name="T9" fmla="*/ 304 h 2368"/>
                  <a:gd name="T10" fmla="*/ 384 w 776"/>
                  <a:gd name="T11" fmla="*/ 352 h 2368"/>
                  <a:gd name="T12" fmla="*/ 288 w 776"/>
                  <a:gd name="T13" fmla="*/ 448 h 2368"/>
                  <a:gd name="T14" fmla="*/ 480 w 776"/>
                  <a:gd name="T15" fmla="*/ 496 h 2368"/>
                  <a:gd name="T16" fmla="*/ 384 w 776"/>
                  <a:gd name="T17" fmla="*/ 592 h 2368"/>
                  <a:gd name="T18" fmla="*/ 528 w 776"/>
                  <a:gd name="T19" fmla="*/ 640 h 2368"/>
                  <a:gd name="T20" fmla="*/ 480 w 776"/>
                  <a:gd name="T21" fmla="*/ 736 h 2368"/>
                  <a:gd name="T22" fmla="*/ 576 w 776"/>
                  <a:gd name="T23" fmla="*/ 832 h 2368"/>
                  <a:gd name="T24" fmla="*/ 576 w 776"/>
                  <a:gd name="T25" fmla="*/ 928 h 2368"/>
                  <a:gd name="T26" fmla="*/ 672 w 776"/>
                  <a:gd name="T27" fmla="*/ 1072 h 2368"/>
                  <a:gd name="T28" fmla="*/ 624 w 776"/>
                  <a:gd name="T29" fmla="*/ 1216 h 2368"/>
                  <a:gd name="T30" fmla="*/ 720 w 776"/>
                  <a:gd name="T31" fmla="*/ 1312 h 2368"/>
                  <a:gd name="T32" fmla="*/ 672 w 776"/>
                  <a:gd name="T33" fmla="*/ 1456 h 2368"/>
                  <a:gd name="T34" fmla="*/ 720 w 776"/>
                  <a:gd name="T35" fmla="*/ 1600 h 2368"/>
                  <a:gd name="T36" fmla="*/ 672 w 776"/>
                  <a:gd name="T37" fmla="*/ 1696 h 2368"/>
                  <a:gd name="T38" fmla="*/ 768 w 776"/>
                  <a:gd name="T39" fmla="*/ 1840 h 2368"/>
                  <a:gd name="T40" fmla="*/ 720 w 776"/>
                  <a:gd name="T41" fmla="*/ 1984 h 2368"/>
                  <a:gd name="T42" fmla="*/ 768 w 776"/>
                  <a:gd name="T43" fmla="*/ 2176 h 2368"/>
                  <a:gd name="T44" fmla="*/ 720 w 776"/>
                  <a:gd name="T45" fmla="*/ 2224 h 2368"/>
                  <a:gd name="T46" fmla="*/ 768 w 776"/>
                  <a:gd name="T47" fmla="*/ 2368 h 2368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120" name="Freeform 125"/>
              <p:cNvSpPr>
                <a:spLocks/>
              </p:cNvSpPr>
              <p:nvPr/>
            </p:nvSpPr>
            <p:spPr bwMode="hidden">
              <a:xfrm rot="19660755" flipV="1">
                <a:off x="4114" y="843"/>
                <a:ext cx="171" cy="326"/>
              </a:xfrm>
              <a:custGeom>
                <a:avLst/>
                <a:gdLst>
                  <a:gd name="T0" fmla="*/ 0 w 776"/>
                  <a:gd name="T1" fmla="*/ 64 h 2368"/>
                  <a:gd name="T2" fmla="*/ 240 w 776"/>
                  <a:gd name="T3" fmla="*/ 16 h 2368"/>
                  <a:gd name="T4" fmla="*/ 96 w 776"/>
                  <a:gd name="T5" fmla="*/ 160 h 2368"/>
                  <a:gd name="T6" fmla="*/ 336 w 776"/>
                  <a:gd name="T7" fmla="*/ 160 h 2368"/>
                  <a:gd name="T8" fmla="*/ 192 w 776"/>
                  <a:gd name="T9" fmla="*/ 304 h 2368"/>
                  <a:gd name="T10" fmla="*/ 384 w 776"/>
                  <a:gd name="T11" fmla="*/ 352 h 2368"/>
                  <a:gd name="T12" fmla="*/ 288 w 776"/>
                  <a:gd name="T13" fmla="*/ 448 h 2368"/>
                  <a:gd name="T14" fmla="*/ 480 w 776"/>
                  <a:gd name="T15" fmla="*/ 496 h 2368"/>
                  <a:gd name="T16" fmla="*/ 384 w 776"/>
                  <a:gd name="T17" fmla="*/ 592 h 2368"/>
                  <a:gd name="T18" fmla="*/ 528 w 776"/>
                  <a:gd name="T19" fmla="*/ 640 h 2368"/>
                  <a:gd name="T20" fmla="*/ 480 w 776"/>
                  <a:gd name="T21" fmla="*/ 736 h 2368"/>
                  <a:gd name="T22" fmla="*/ 576 w 776"/>
                  <a:gd name="T23" fmla="*/ 832 h 2368"/>
                  <a:gd name="T24" fmla="*/ 576 w 776"/>
                  <a:gd name="T25" fmla="*/ 928 h 2368"/>
                  <a:gd name="T26" fmla="*/ 672 w 776"/>
                  <a:gd name="T27" fmla="*/ 1072 h 2368"/>
                  <a:gd name="T28" fmla="*/ 624 w 776"/>
                  <a:gd name="T29" fmla="*/ 1216 h 2368"/>
                  <a:gd name="T30" fmla="*/ 720 w 776"/>
                  <a:gd name="T31" fmla="*/ 1312 h 2368"/>
                  <a:gd name="T32" fmla="*/ 672 w 776"/>
                  <a:gd name="T33" fmla="*/ 1456 h 2368"/>
                  <a:gd name="T34" fmla="*/ 720 w 776"/>
                  <a:gd name="T35" fmla="*/ 1600 h 2368"/>
                  <a:gd name="T36" fmla="*/ 672 w 776"/>
                  <a:gd name="T37" fmla="*/ 1696 h 2368"/>
                  <a:gd name="T38" fmla="*/ 768 w 776"/>
                  <a:gd name="T39" fmla="*/ 1840 h 2368"/>
                  <a:gd name="T40" fmla="*/ 720 w 776"/>
                  <a:gd name="T41" fmla="*/ 1984 h 2368"/>
                  <a:gd name="T42" fmla="*/ 768 w 776"/>
                  <a:gd name="T43" fmla="*/ 2176 h 2368"/>
                  <a:gd name="T44" fmla="*/ 720 w 776"/>
                  <a:gd name="T45" fmla="*/ 2224 h 2368"/>
                  <a:gd name="T46" fmla="*/ 768 w 776"/>
                  <a:gd name="T47" fmla="*/ 2368 h 2368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121" name="Arc 126"/>
              <p:cNvSpPr>
                <a:spLocks/>
              </p:cNvSpPr>
              <p:nvPr/>
            </p:nvSpPr>
            <p:spPr bwMode="hidden">
              <a:xfrm flipH="1">
                <a:off x="3144" y="319"/>
                <a:ext cx="996" cy="933"/>
              </a:xfrm>
              <a:custGeom>
                <a:avLst/>
                <a:gdLst>
                  <a:gd name="T0" fmla="*/ 0 w 36830"/>
                  <a:gd name="T1" fmla="*/ 263 h 22305"/>
                  <a:gd name="T2" fmla="*/ 996 w 36830"/>
                  <a:gd name="T3" fmla="*/ 933 h 22305"/>
                  <a:gd name="T4" fmla="*/ 412 w 36830"/>
                  <a:gd name="T5" fmla="*/ 904 h 22305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36830" h="22305" fill="none" extrusionOk="0">
                    <a:moveTo>
                      <a:pt x="0" y="6283"/>
                    </a:moveTo>
                    <a:cubicBezTo>
                      <a:pt x="4047" y="2258"/>
                      <a:pt x="9522" y="-1"/>
                      <a:pt x="15230" y="0"/>
                    </a:cubicBezTo>
                    <a:cubicBezTo>
                      <a:pt x="27159" y="0"/>
                      <a:pt x="36830" y="9670"/>
                      <a:pt x="36830" y="21600"/>
                    </a:cubicBezTo>
                    <a:cubicBezTo>
                      <a:pt x="36830" y="21835"/>
                      <a:pt x="36826" y="22070"/>
                      <a:pt x="36818" y="22304"/>
                    </a:cubicBezTo>
                  </a:path>
                  <a:path w="36830" h="22305" stroke="0" extrusionOk="0">
                    <a:moveTo>
                      <a:pt x="0" y="6283"/>
                    </a:moveTo>
                    <a:cubicBezTo>
                      <a:pt x="4047" y="2258"/>
                      <a:pt x="9522" y="-1"/>
                      <a:pt x="15230" y="0"/>
                    </a:cubicBezTo>
                    <a:cubicBezTo>
                      <a:pt x="27159" y="0"/>
                      <a:pt x="36830" y="9670"/>
                      <a:pt x="36830" y="21600"/>
                    </a:cubicBezTo>
                    <a:cubicBezTo>
                      <a:pt x="36830" y="21835"/>
                      <a:pt x="36826" y="22070"/>
                      <a:pt x="36818" y="22304"/>
                    </a:cubicBezTo>
                    <a:lnTo>
                      <a:pt x="15230" y="21600"/>
                    </a:lnTo>
                    <a:lnTo>
                      <a:pt x="0" y="6283"/>
                    </a:lnTo>
                    <a:close/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122" name="Arc 127"/>
              <p:cNvSpPr>
                <a:spLocks/>
              </p:cNvSpPr>
              <p:nvPr/>
            </p:nvSpPr>
            <p:spPr bwMode="hidden">
              <a:xfrm flipH="1">
                <a:off x="3426" y="122"/>
                <a:ext cx="724" cy="899"/>
              </a:xfrm>
              <a:custGeom>
                <a:avLst/>
                <a:gdLst>
                  <a:gd name="T0" fmla="*/ 0 w 31881"/>
                  <a:gd name="T1" fmla="*/ 417 h 21600"/>
                  <a:gd name="T2" fmla="*/ 724 w 31881"/>
                  <a:gd name="T3" fmla="*/ 202 h 21600"/>
                  <a:gd name="T4" fmla="*/ 414 w 31881"/>
                  <a:gd name="T5" fmla="*/ 899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31881" h="21600" fill="none" extrusionOk="0">
                    <a:moveTo>
                      <a:pt x="-1" y="10015"/>
                    </a:moveTo>
                    <a:cubicBezTo>
                      <a:pt x="3963" y="3778"/>
                      <a:pt x="10840" y="-1"/>
                      <a:pt x="18231" y="0"/>
                    </a:cubicBezTo>
                    <a:cubicBezTo>
                      <a:pt x="23204" y="0"/>
                      <a:pt x="28026" y="1716"/>
                      <a:pt x="31881" y="4859"/>
                    </a:cubicBezTo>
                  </a:path>
                  <a:path w="31881" h="21600" stroke="0" extrusionOk="0">
                    <a:moveTo>
                      <a:pt x="-1" y="10015"/>
                    </a:moveTo>
                    <a:cubicBezTo>
                      <a:pt x="3963" y="3778"/>
                      <a:pt x="10840" y="-1"/>
                      <a:pt x="18231" y="0"/>
                    </a:cubicBezTo>
                    <a:cubicBezTo>
                      <a:pt x="23204" y="0"/>
                      <a:pt x="28026" y="1716"/>
                      <a:pt x="31881" y="4859"/>
                    </a:cubicBezTo>
                    <a:lnTo>
                      <a:pt x="18231" y="21600"/>
                    </a:lnTo>
                    <a:lnTo>
                      <a:pt x="-1" y="10015"/>
                    </a:lnTo>
                    <a:close/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123" name="Arc 128"/>
              <p:cNvSpPr>
                <a:spLocks/>
              </p:cNvSpPr>
              <p:nvPr/>
            </p:nvSpPr>
            <p:spPr bwMode="hidden">
              <a:xfrm>
                <a:off x="4199" y="502"/>
                <a:ext cx="297" cy="901"/>
              </a:xfrm>
              <a:custGeom>
                <a:avLst/>
                <a:gdLst>
                  <a:gd name="T0" fmla="*/ 0 w 31146"/>
                  <a:gd name="T1" fmla="*/ 188 h 21600"/>
                  <a:gd name="T2" fmla="*/ 297 w 31146"/>
                  <a:gd name="T3" fmla="*/ 399 h 21600"/>
                  <a:gd name="T4" fmla="*/ 126 w 31146"/>
                  <a:gd name="T5" fmla="*/ 901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31146" h="21600" fill="none" extrusionOk="0">
                    <a:moveTo>
                      <a:pt x="-1" y="4511"/>
                    </a:moveTo>
                    <a:cubicBezTo>
                      <a:pt x="3783" y="1586"/>
                      <a:pt x="8429" y="-1"/>
                      <a:pt x="13212" y="0"/>
                    </a:cubicBezTo>
                    <a:cubicBezTo>
                      <a:pt x="20409" y="0"/>
                      <a:pt x="27134" y="3585"/>
                      <a:pt x="31145" y="9561"/>
                    </a:cubicBezTo>
                  </a:path>
                  <a:path w="31146" h="21600" stroke="0" extrusionOk="0">
                    <a:moveTo>
                      <a:pt x="-1" y="4511"/>
                    </a:moveTo>
                    <a:cubicBezTo>
                      <a:pt x="3783" y="1586"/>
                      <a:pt x="8429" y="-1"/>
                      <a:pt x="13212" y="0"/>
                    </a:cubicBezTo>
                    <a:cubicBezTo>
                      <a:pt x="20409" y="0"/>
                      <a:pt x="27134" y="3585"/>
                      <a:pt x="31145" y="9561"/>
                    </a:cubicBezTo>
                    <a:lnTo>
                      <a:pt x="13212" y="21600"/>
                    </a:lnTo>
                    <a:lnTo>
                      <a:pt x="-1" y="4511"/>
                    </a:lnTo>
                    <a:close/>
                  </a:path>
                </a:pathLst>
              </a:custGeom>
              <a:noFill/>
              <a:ln w="9525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124" name="Freeform 129"/>
              <p:cNvSpPr>
                <a:spLocks/>
              </p:cNvSpPr>
              <p:nvPr/>
            </p:nvSpPr>
            <p:spPr bwMode="hidden">
              <a:xfrm flipH="1">
                <a:off x="3307" y="981"/>
                <a:ext cx="426" cy="598"/>
              </a:xfrm>
              <a:custGeom>
                <a:avLst/>
                <a:gdLst>
                  <a:gd name="T0" fmla="*/ 0 w 776"/>
                  <a:gd name="T1" fmla="*/ 64 h 2368"/>
                  <a:gd name="T2" fmla="*/ 240 w 776"/>
                  <a:gd name="T3" fmla="*/ 16 h 2368"/>
                  <a:gd name="T4" fmla="*/ 96 w 776"/>
                  <a:gd name="T5" fmla="*/ 160 h 2368"/>
                  <a:gd name="T6" fmla="*/ 336 w 776"/>
                  <a:gd name="T7" fmla="*/ 160 h 2368"/>
                  <a:gd name="T8" fmla="*/ 192 w 776"/>
                  <a:gd name="T9" fmla="*/ 304 h 2368"/>
                  <a:gd name="T10" fmla="*/ 384 w 776"/>
                  <a:gd name="T11" fmla="*/ 352 h 2368"/>
                  <a:gd name="T12" fmla="*/ 288 w 776"/>
                  <a:gd name="T13" fmla="*/ 448 h 2368"/>
                  <a:gd name="T14" fmla="*/ 480 w 776"/>
                  <a:gd name="T15" fmla="*/ 496 h 2368"/>
                  <a:gd name="T16" fmla="*/ 384 w 776"/>
                  <a:gd name="T17" fmla="*/ 592 h 2368"/>
                  <a:gd name="T18" fmla="*/ 528 w 776"/>
                  <a:gd name="T19" fmla="*/ 640 h 2368"/>
                  <a:gd name="T20" fmla="*/ 480 w 776"/>
                  <a:gd name="T21" fmla="*/ 736 h 2368"/>
                  <a:gd name="T22" fmla="*/ 576 w 776"/>
                  <a:gd name="T23" fmla="*/ 832 h 2368"/>
                  <a:gd name="T24" fmla="*/ 576 w 776"/>
                  <a:gd name="T25" fmla="*/ 928 h 2368"/>
                  <a:gd name="T26" fmla="*/ 672 w 776"/>
                  <a:gd name="T27" fmla="*/ 1072 h 2368"/>
                  <a:gd name="T28" fmla="*/ 624 w 776"/>
                  <a:gd name="T29" fmla="*/ 1216 h 2368"/>
                  <a:gd name="T30" fmla="*/ 720 w 776"/>
                  <a:gd name="T31" fmla="*/ 1312 h 2368"/>
                  <a:gd name="T32" fmla="*/ 672 w 776"/>
                  <a:gd name="T33" fmla="*/ 1456 h 2368"/>
                  <a:gd name="T34" fmla="*/ 720 w 776"/>
                  <a:gd name="T35" fmla="*/ 1600 h 2368"/>
                  <a:gd name="T36" fmla="*/ 672 w 776"/>
                  <a:gd name="T37" fmla="*/ 1696 h 2368"/>
                  <a:gd name="T38" fmla="*/ 768 w 776"/>
                  <a:gd name="T39" fmla="*/ 1840 h 2368"/>
                  <a:gd name="T40" fmla="*/ 720 w 776"/>
                  <a:gd name="T41" fmla="*/ 1984 h 2368"/>
                  <a:gd name="T42" fmla="*/ 768 w 776"/>
                  <a:gd name="T43" fmla="*/ 2176 h 2368"/>
                  <a:gd name="T44" fmla="*/ 720 w 776"/>
                  <a:gd name="T45" fmla="*/ 2224 h 2368"/>
                  <a:gd name="T46" fmla="*/ 768 w 776"/>
                  <a:gd name="T47" fmla="*/ 2368 h 2368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125" name="Freeform 130"/>
              <p:cNvSpPr>
                <a:spLocks/>
              </p:cNvSpPr>
              <p:nvPr/>
            </p:nvSpPr>
            <p:spPr bwMode="hidden">
              <a:xfrm flipH="1">
                <a:off x="3507" y="350"/>
                <a:ext cx="273" cy="597"/>
              </a:xfrm>
              <a:custGeom>
                <a:avLst/>
                <a:gdLst>
                  <a:gd name="T0" fmla="*/ 0 w 776"/>
                  <a:gd name="T1" fmla="*/ 64 h 2368"/>
                  <a:gd name="T2" fmla="*/ 240 w 776"/>
                  <a:gd name="T3" fmla="*/ 16 h 2368"/>
                  <a:gd name="T4" fmla="*/ 96 w 776"/>
                  <a:gd name="T5" fmla="*/ 160 h 2368"/>
                  <a:gd name="T6" fmla="*/ 336 w 776"/>
                  <a:gd name="T7" fmla="*/ 160 h 2368"/>
                  <a:gd name="T8" fmla="*/ 192 w 776"/>
                  <a:gd name="T9" fmla="*/ 304 h 2368"/>
                  <a:gd name="T10" fmla="*/ 384 w 776"/>
                  <a:gd name="T11" fmla="*/ 352 h 2368"/>
                  <a:gd name="T12" fmla="*/ 288 w 776"/>
                  <a:gd name="T13" fmla="*/ 448 h 2368"/>
                  <a:gd name="T14" fmla="*/ 480 w 776"/>
                  <a:gd name="T15" fmla="*/ 496 h 2368"/>
                  <a:gd name="T16" fmla="*/ 384 w 776"/>
                  <a:gd name="T17" fmla="*/ 592 h 2368"/>
                  <a:gd name="T18" fmla="*/ 528 w 776"/>
                  <a:gd name="T19" fmla="*/ 640 h 2368"/>
                  <a:gd name="T20" fmla="*/ 480 w 776"/>
                  <a:gd name="T21" fmla="*/ 736 h 2368"/>
                  <a:gd name="T22" fmla="*/ 576 w 776"/>
                  <a:gd name="T23" fmla="*/ 832 h 2368"/>
                  <a:gd name="T24" fmla="*/ 576 w 776"/>
                  <a:gd name="T25" fmla="*/ 928 h 2368"/>
                  <a:gd name="T26" fmla="*/ 672 w 776"/>
                  <a:gd name="T27" fmla="*/ 1072 h 2368"/>
                  <a:gd name="T28" fmla="*/ 624 w 776"/>
                  <a:gd name="T29" fmla="*/ 1216 h 2368"/>
                  <a:gd name="T30" fmla="*/ 720 w 776"/>
                  <a:gd name="T31" fmla="*/ 1312 h 2368"/>
                  <a:gd name="T32" fmla="*/ 672 w 776"/>
                  <a:gd name="T33" fmla="*/ 1456 h 2368"/>
                  <a:gd name="T34" fmla="*/ 720 w 776"/>
                  <a:gd name="T35" fmla="*/ 1600 h 2368"/>
                  <a:gd name="T36" fmla="*/ 672 w 776"/>
                  <a:gd name="T37" fmla="*/ 1696 h 2368"/>
                  <a:gd name="T38" fmla="*/ 768 w 776"/>
                  <a:gd name="T39" fmla="*/ 1840 h 2368"/>
                  <a:gd name="T40" fmla="*/ 720 w 776"/>
                  <a:gd name="T41" fmla="*/ 1984 h 2368"/>
                  <a:gd name="T42" fmla="*/ 768 w 776"/>
                  <a:gd name="T43" fmla="*/ 2176 h 2368"/>
                  <a:gd name="T44" fmla="*/ 720 w 776"/>
                  <a:gd name="T45" fmla="*/ 2224 h 2368"/>
                  <a:gd name="T46" fmla="*/ 768 w 776"/>
                  <a:gd name="T47" fmla="*/ 2368 h 2368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126" name="Freeform 131"/>
              <p:cNvSpPr>
                <a:spLocks/>
              </p:cNvSpPr>
              <p:nvPr/>
            </p:nvSpPr>
            <p:spPr bwMode="hidden">
              <a:xfrm flipH="1">
                <a:off x="3821" y="172"/>
                <a:ext cx="164" cy="597"/>
              </a:xfrm>
              <a:custGeom>
                <a:avLst/>
                <a:gdLst>
                  <a:gd name="T0" fmla="*/ 0 w 776"/>
                  <a:gd name="T1" fmla="*/ 64 h 2368"/>
                  <a:gd name="T2" fmla="*/ 240 w 776"/>
                  <a:gd name="T3" fmla="*/ 16 h 2368"/>
                  <a:gd name="T4" fmla="*/ 96 w 776"/>
                  <a:gd name="T5" fmla="*/ 160 h 2368"/>
                  <a:gd name="T6" fmla="*/ 336 w 776"/>
                  <a:gd name="T7" fmla="*/ 160 h 2368"/>
                  <a:gd name="T8" fmla="*/ 192 w 776"/>
                  <a:gd name="T9" fmla="*/ 304 h 2368"/>
                  <a:gd name="T10" fmla="*/ 384 w 776"/>
                  <a:gd name="T11" fmla="*/ 352 h 2368"/>
                  <a:gd name="T12" fmla="*/ 288 w 776"/>
                  <a:gd name="T13" fmla="*/ 448 h 2368"/>
                  <a:gd name="T14" fmla="*/ 480 w 776"/>
                  <a:gd name="T15" fmla="*/ 496 h 2368"/>
                  <a:gd name="T16" fmla="*/ 384 w 776"/>
                  <a:gd name="T17" fmla="*/ 592 h 2368"/>
                  <a:gd name="T18" fmla="*/ 528 w 776"/>
                  <a:gd name="T19" fmla="*/ 640 h 2368"/>
                  <a:gd name="T20" fmla="*/ 480 w 776"/>
                  <a:gd name="T21" fmla="*/ 736 h 2368"/>
                  <a:gd name="T22" fmla="*/ 576 w 776"/>
                  <a:gd name="T23" fmla="*/ 832 h 2368"/>
                  <a:gd name="T24" fmla="*/ 576 w 776"/>
                  <a:gd name="T25" fmla="*/ 928 h 2368"/>
                  <a:gd name="T26" fmla="*/ 672 w 776"/>
                  <a:gd name="T27" fmla="*/ 1072 h 2368"/>
                  <a:gd name="T28" fmla="*/ 624 w 776"/>
                  <a:gd name="T29" fmla="*/ 1216 h 2368"/>
                  <a:gd name="T30" fmla="*/ 720 w 776"/>
                  <a:gd name="T31" fmla="*/ 1312 h 2368"/>
                  <a:gd name="T32" fmla="*/ 672 w 776"/>
                  <a:gd name="T33" fmla="*/ 1456 h 2368"/>
                  <a:gd name="T34" fmla="*/ 720 w 776"/>
                  <a:gd name="T35" fmla="*/ 1600 h 2368"/>
                  <a:gd name="T36" fmla="*/ 672 w 776"/>
                  <a:gd name="T37" fmla="*/ 1696 h 2368"/>
                  <a:gd name="T38" fmla="*/ 768 w 776"/>
                  <a:gd name="T39" fmla="*/ 1840 h 2368"/>
                  <a:gd name="T40" fmla="*/ 720 w 776"/>
                  <a:gd name="T41" fmla="*/ 1984 h 2368"/>
                  <a:gd name="T42" fmla="*/ 768 w 776"/>
                  <a:gd name="T43" fmla="*/ 2176 h 2368"/>
                  <a:gd name="T44" fmla="*/ 720 w 776"/>
                  <a:gd name="T45" fmla="*/ 2224 h 2368"/>
                  <a:gd name="T46" fmla="*/ 768 w 776"/>
                  <a:gd name="T47" fmla="*/ 2368 h 2368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127" name="Freeform 132"/>
              <p:cNvSpPr>
                <a:spLocks/>
              </p:cNvSpPr>
              <p:nvPr/>
            </p:nvSpPr>
            <p:spPr bwMode="hidden">
              <a:xfrm>
                <a:off x="4841" y="894"/>
                <a:ext cx="395" cy="628"/>
              </a:xfrm>
              <a:custGeom>
                <a:avLst/>
                <a:gdLst>
                  <a:gd name="T0" fmla="*/ 0 w 776"/>
                  <a:gd name="T1" fmla="*/ 64 h 2368"/>
                  <a:gd name="T2" fmla="*/ 240 w 776"/>
                  <a:gd name="T3" fmla="*/ 16 h 2368"/>
                  <a:gd name="T4" fmla="*/ 96 w 776"/>
                  <a:gd name="T5" fmla="*/ 160 h 2368"/>
                  <a:gd name="T6" fmla="*/ 336 w 776"/>
                  <a:gd name="T7" fmla="*/ 160 h 2368"/>
                  <a:gd name="T8" fmla="*/ 192 w 776"/>
                  <a:gd name="T9" fmla="*/ 304 h 2368"/>
                  <a:gd name="T10" fmla="*/ 384 w 776"/>
                  <a:gd name="T11" fmla="*/ 352 h 2368"/>
                  <a:gd name="T12" fmla="*/ 288 w 776"/>
                  <a:gd name="T13" fmla="*/ 448 h 2368"/>
                  <a:gd name="T14" fmla="*/ 480 w 776"/>
                  <a:gd name="T15" fmla="*/ 496 h 2368"/>
                  <a:gd name="T16" fmla="*/ 384 w 776"/>
                  <a:gd name="T17" fmla="*/ 592 h 2368"/>
                  <a:gd name="T18" fmla="*/ 528 w 776"/>
                  <a:gd name="T19" fmla="*/ 640 h 2368"/>
                  <a:gd name="T20" fmla="*/ 480 w 776"/>
                  <a:gd name="T21" fmla="*/ 736 h 2368"/>
                  <a:gd name="T22" fmla="*/ 576 w 776"/>
                  <a:gd name="T23" fmla="*/ 832 h 2368"/>
                  <a:gd name="T24" fmla="*/ 576 w 776"/>
                  <a:gd name="T25" fmla="*/ 928 h 2368"/>
                  <a:gd name="T26" fmla="*/ 672 w 776"/>
                  <a:gd name="T27" fmla="*/ 1072 h 2368"/>
                  <a:gd name="T28" fmla="*/ 624 w 776"/>
                  <a:gd name="T29" fmla="*/ 1216 h 2368"/>
                  <a:gd name="T30" fmla="*/ 720 w 776"/>
                  <a:gd name="T31" fmla="*/ 1312 h 2368"/>
                  <a:gd name="T32" fmla="*/ 672 w 776"/>
                  <a:gd name="T33" fmla="*/ 1456 h 2368"/>
                  <a:gd name="T34" fmla="*/ 720 w 776"/>
                  <a:gd name="T35" fmla="*/ 1600 h 2368"/>
                  <a:gd name="T36" fmla="*/ 672 w 776"/>
                  <a:gd name="T37" fmla="*/ 1696 h 2368"/>
                  <a:gd name="T38" fmla="*/ 768 w 776"/>
                  <a:gd name="T39" fmla="*/ 1840 h 2368"/>
                  <a:gd name="T40" fmla="*/ 720 w 776"/>
                  <a:gd name="T41" fmla="*/ 1984 h 2368"/>
                  <a:gd name="T42" fmla="*/ 768 w 776"/>
                  <a:gd name="T43" fmla="*/ 2176 h 2368"/>
                  <a:gd name="T44" fmla="*/ 720 w 776"/>
                  <a:gd name="T45" fmla="*/ 2224 h 2368"/>
                  <a:gd name="T46" fmla="*/ 768 w 776"/>
                  <a:gd name="T47" fmla="*/ 2368 h 2368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128" name="Freeform 133"/>
              <p:cNvSpPr>
                <a:spLocks/>
              </p:cNvSpPr>
              <p:nvPr/>
            </p:nvSpPr>
            <p:spPr bwMode="hidden">
              <a:xfrm>
                <a:off x="4636" y="576"/>
                <a:ext cx="594" cy="417"/>
              </a:xfrm>
              <a:custGeom>
                <a:avLst/>
                <a:gdLst>
                  <a:gd name="T0" fmla="*/ 0 w 776"/>
                  <a:gd name="T1" fmla="*/ 64 h 2368"/>
                  <a:gd name="T2" fmla="*/ 240 w 776"/>
                  <a:gd name="T3" fmla="*/ 16 h 2368"/>
                  <a:gd name="T4" fmla="*/ 96 w 776"/>
                  <a:gd name="T5" fmla="*/ 160 h 2368"/>
                  <a:gd name="T6" fmla="*/ 336 w 776"/>
                  <a:gd name="T7" fmla="*/ 160 h 2368"/>
                  <a:gd name="T8" fmla="*/ 192 w 776"/>
                  <a:gd name="T9" fmla="*/ 304 h 2368"/>
                  <a:gd name="T10" fmla="*/ 384 w 776"/>
                  <a:gd name="T11" fmla="*/ 352 h 2368"/>
                  <a:gd name="T12" fmla="*/ 288 w 776"/>
                  <a:gd name="T13" fmla="*/ 448 h 2368"/>
                  <a:gd name="T14" fmla="*/ 480 w 776"/>
                  <a:gd name="T15" fmla="*/ 496 h 2368"/>
                  <a:gd name="T16" fmla="*/ 384 w 776"/>
                  <a:gd name="T17" fmla="*/ 592 h 2368"/>
                  <a:gd name="T18" fmla="*/ 528 w 776"/>
                  <a:gd name="T19" fmla="*/ 640 h 2368"/>
                  <a:gd name="T20" fmla="*/ 480 w 776"/>
                  <a:gd name="T21" fmla="*/ 736 h 2368"/>
                  <a:gd name="T22" fmla="*/ 576 w 776"/>
                  <a:gd name="T23" fmla="*/ 832 h 2368"/>
                  <a:gd name="T24" fmla="*/ 576 w 776"/>
                  <a:gd name="T25" fmla="*/ 928 h 2368"/>
                  <a:gd name="T26" fmla="*/ 672 w 776"/>
                  <a:gd name="T27" fmla="*/ 1072 h 2368"/>
                  <a:gd name="T28" fmla="*/ 624 w 776"/>
                  <a:gd name="T29" fmla="*/ 1216 h 2368"/>
                  <a:gd name="T30" fmla="*/ 720 w 776"/>
                  <a:gd name="T31" fmla="*/ 1312 h 2368"/>
                  <a:gd name="T32" fmla="*/ 672 w 776"/>
                  <a:gd name="T33" fmla="*/ 1456 h 2368"/>
                  <a:gd name="T34" fmla="*/ 720 w 776"/>
                  <a:gd name="T35" fmla="*/ 1600 h 2368"/>
                  <a:gd name="T36" fmla="*/ 672 w 776"/>
                  <a:gd name="T37" fmla="*/ 1696 h 2368"/>
                  <a:gd name="T38" fmla="*/ 768 w 776"/>
                  <a:gd name="T39" fmla="*/ 1840 h 2368"/>
                  <a:gd name="T40" fmla="*/ 720 w 776"/>
                  <a:gd name="T41" fmla="*/ 1984 h 2368"/>
                  <a:gd name="T42" fmla="*/ 768 w 776"/>
                  <a:gd name="T43" fmla="*/ 2176 h 2368"/>
                  <a:gd name="T44" fmla="*/ 720 w 776"/>
                  <a:gd name="T45" fmla="*/ 2224 h 2368"/>
                  <a:gd name="T46" fmla="*/ 768 w 776"/>
                  <a:gd name="T47" fmla="*/ 2368 h 2368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129" name="Freeform 134"/>
              <p:cNvSpPr>
                <a:spLocks/>
              </p:cNvSpPr>
              <p:nvPr/>
            </p:nvSpPr>
            <p:spPr bwMode="hidden">
              <a:xfrm>
                <a:off x="4658" y="132"/>
                <a:ext cx="260" cy="559"/>
              </a:xfrm>
              <a:custGeom>
                <a:avLst/>
                <a:gdLst>
                  <a:gd name="T0" fmla="*/ 0 w 776"/>
                  <a:gd name="T1" fmla="*/ 64 h 2368"/>
                  <a:gd name="T2" fmla="*/ 240 w 776"/>
                  <a:gd name="T3" fmla="*/ 16 h 2368"/>
                  <a:gd name="T4" fmla="*/ 96 w 776"/>
                  <a:gd name="T5" fmla="*/ 160 h 2368"/>
                  <a:gd name="T6" fmla="*/ 336 w 776"/>
                  <a:gd name="T7" fmla="*/ 160 h 2368"/>
                  <a:gd name="T8" fmla="*/ 192 w 776"/>
                  <a:gd name="T9" fmla="*/ 304 h 2368"/>
                  <a:gd name="T10" fmla="*/ 384 w 776"/>
                  <a:gd name="T11" fmla="*/ 352 h 2368"/>
                  <a:gd name="T12" fmla="*/ 288 w 776"/>
                  <a:gd name="T13" fmla="*/ 448 h 2368"/>
                  <a:gd name="T14" fmla="*/ 480 w 776"/>
                  <a:gd name="T15" fmla="*/ 496 h 2368"/>
                  <a:gd name="T16" fmla="*/ 384 w 776"/>
                  <a:gd name="T17" fmla="*/ 592 h 2368"/>
                  <a:gd name="T18" fmla="*/ 528 w 776"/>
                  <a:gd name="T19" fmla="*/ 640 h 2368"/>
                  <a:gd name="T20" fmla="*/ 480 w 776"/>
                  <a:gd name="T21" fmla="*/ 736 h 2368"/>
                  <a:gd name="T22" fmla="*/ 576 w 776"/>
                  <a:gd name="T23" fmla="*/ 832 h 2368"/>
                  <a:gd name="T24" fmla="*/ 576 w 776"/>
                  <a:gd name="T25" fmla="*/ 928 h 2368"/>
                  <a:gd name="T26" fmla="*/ 672 w 776"/>
                  <a:gd name="T27" fmla="*/ 1072 h 2368"/>
                  <a:gd name="T28" fmla="*/ 624 w 776"/>
                  <a:gd name="T29" fmla="*/ 1216 h 2368"/>
                  <a:gd name="T30" fmla="*/ 720 w 776"/>
                  <a:gd name="T31" fmla="*/ 1312 h 2368"/>
                  <a:gd name="T32" fmla="*/ 672 w 776"/>
                  <a:gd name="T33" fmla="*/ 1456 h 2368"/>
                  <a:gd name="T34" fmla="*/ 720 w 776"/>
                  <a:gd name="T35" fmla="*/ 1600 h 2368"/>
                  <a:gd name="T36" fmla="*/ 672 w 776"/>
                  <a:gd name="T37" fmla="*/ 1696 h 2368"/>
                  <a:gd name="T38" fmla="*/ 768 w 776"/>
                  <a:gd name="T39" fmla="*/ 1840 h 2368"/>
                  <a:gd name="T40" fmla="*/ 720 w 776"/>
                  <a:gd name="T41" fmla="*/ 1984 h 2368"/>
                  <a:gd name="T42" fmla="*/ 768 w 776"/>
                  <a:gd name="T43" fmla="*/ 2176 h 2368"/>
                  <a:gd name="T44" fmla="*/ 720 w 776"/>
                  <a:gd name="T45" fmla="*/ 2224 h 2368"/>
                  <a:gd name="T46" fmla="*/ 768 w 776"/>
                  <a:gd name="T47" fmla="*/ 2368 h 2368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130" name="Freeform 135"/>
              <p:cNvSpPr>
                <a:spLocks/>
              </p:cNvSpPr>
              <p:nvPr/>
            </p:nvSpPr>
            <p:spPr bwMode="hidden">
              <a:xfrm rot="-1346631">
                <a:off x="4401" y="599"/>
                <a:ext cx="175" cy="329"/>
              </a:xfrm>
              <a:custGeom>
                <a:avLst/>
                <a:gdLst>
                  <a:gd name="T0" fmla="*/ 0 w 776"/>
                  <a:gd name="T1" fmla="*/ 64 h 2368"/>
                  <a:gd name="T2" fmla="*/ 240 w 776"/>
                  <a:gd name="T3" fmla="*/ 16 h 2368"/>
                  <a:gd name="T4" fmla="*/ 96 w 776"/>
                  <a:gd name="T5" fmla="*/ 160 h 2368"/>
                  <a:gd name="T6" fmla="*/ 336 w 776"/>
                  <a:gd name="T7" fmla="*/ 160 h 2368"/>
                  <a:gd name="T8" fmla="*/ 192 w 776"/>
                  <a:gd name="T9" fmla="*/ 304 h 2368"/>
                  <a:gd name="T10" fmla="*/ 384 w 776"/>
                  <a:gd name="T11" fmla="*/ 352 h 2368"/>
                  <a:gd name="T12" fmla="*/ 288 w 776"/>
                  <a:gd name="T13" fmla="*/ 448 h 2368"/>
                  <a:gd name="T14" fmla="*/ 480 w 776"/>
                  <a:gd name="T15" fmla="*/ 496 h 2368"/>
                  <a:gd name="T16" fmla="*/ 384 w 776"/>
                  <a:gd name="T17" fmla="*/ 592 h 2368"/>
                  <a:gd name="T18" fmla="*/ 528 w 776"/>
                  <a:gd name="T19" fmla="*/ 640 h 2368"/>
                  <a:gd name="T20" fmla="*/ 480 w 776"/>
                  <a:gd name="T21" fmla="*/ 736 h 2368"/>
                  <a:gd name="T22" fmla="*/ 576 w 776"/>
                  <a:gd name="T23" fmla="*/ 832 h 2368"/>
                  <a:gd name="T24" fmla="*/ 576 w 776"/>
                  <a:gd name="T25" fmla="*/ 928 h 2368"/>
                  <a:gd name="T26" fmla="*/ 672 w 776"/>
                  <a:gd name="T27" fmla="*/ 1072 h 2368"/>
                  <a:gd name="T28" fmla="*/ 624 w 776"/>
                  <a:gd name="T29" fmla="*/ 1216 h 2368"/>
                  <a:gd name="T30" fmla="*/ 720 w 776"/>
                  <a:gd name="T31" fmla="*/ 1312 h 2368"/>
                  <a:gd name="T32" fmla="*/ 672 w 776"/>
                  <a:gd name="T33" fmla="*/ 1456 h 2368"/>
                  <a:gd name="T34" fmla="*/ 720 w 776"/>
                  <a:gd name="T35" fmla="*/ 1600 h 2368"/>
                  <a:gd name="T36" fmla="*/ 672 w 776"/>
                  <a:gd name="T37" fmla="*/ 1696 h 2368"/>
                  <a:gd name="T38" fmla="*/ 768 w 776"/>
                  <a:gd name="T39" fmla="*/ 1840 h 2368"/>
                  <a:gd name="T40" fmla="*/ 720 w 776"/>
                  <a:gd name="T41" fmla="*/ 1984 h 2368"/>
                  <a:gd name="T42" fmla="*/ 768 w 776"/>
                  <a:gd name="T43" fmla="*/ 2176 h 2368"/>
                  <a:gd name="T44" fmla="*/ 720 w 776"/>
                  <a:gd name="T45" fmla="*/ 2224 h 2368"/>
                  <a:gd name="T46" fmla="*/ 768 w 776"/>
                  <a:gd name="T47" fmla="*/ 2368 h 2368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131" name="Freeform 136"/>
              <p:cNvSpPr>
                <a:spLocks/>
              </p:cNvSpPr>
              <p:nvPr/>
            </p:nvSpPr>
            <p:spPr bwMode="hidden">
              <a:xfrm rot="1346631" flipH="1">
                <a:off x="3783" y="589"/>
                <a:ext cx="172" cy="330"/>
              </a:xfrm>
              <a:custGeom>
                <a:avLst/>
                <a:gdLst>
                  <a:gd name="T0" fmla="*/ 0 w 776"/>
                  <a:gd name="T1" fmla="*/ 64 h 2368"/>
                  <a:gd name="T2" fmla="*/ 240 w 776"/>
                  <a:gd name="T3" fmla="*/ 16 h 2368"/>
                  <a:gd name="T4" fmla="*/ 96 w 776"/>
                  <a:gd name="T5" fmla="*/ 160 h 2368"/>
                  <a:gd name="T6" fmla="*/ 336 w 776"/>
                  <a:gd name="T7" fmla="*/ 160 h 2368"/>
                  <a:gd name="T8" fmla="*/ 192 w 776"/>
                  <a:gd name="T9" fmla="*/ 304 h 2368"/>
                  <a:gd name="T10" fmla="*/ 384 w 776"/>
                  <a:gd name="T11" fmla="*/ 352 h 2368"/>
                  <a:gd name="T12" fmla="*/ 288 w 776"/>
                  <a:gd name="T13" fmla="*/ 448 h 2368"/>
                  <a:gd name="T14" fmla="*/ 480 w 776"/>
                  <a:gd name="T15" fmla="*/ 496 h 2368"/>
                  <a:gd name="T16" fmla="*/ 384 w 776"/>
                  <a:gd name="T17" fmla="*/ 592 h 2368"/>
                  <a:gd name="T18" fmla="*/ 528 w 776"/>
                  <a:gd name="T19" fmla="*/ 640 h 2368"/>
                  <a:gd name="T20" fmla="*/ 480 w 776"/>
                  <a:gd name="T21" fmla="*/ 736 h 2368"/>
                  <a:gd name="T22" fmla="*/ 576 w 776"/>
                  <a:gd name="T23" fmla="*/ 832 h 2368"/>
                  <a:gd name="T24" fmla="*/ 576 w 776"/>
                  <a:gd name="T25" fmla="*/ 928 h 2368"/>
                  <a:gd name="T26" fmla="*/ 672 w 776"/>
                  <a:gd name="T27" fmla="*/ 1072 h 2368"/>
                  <a:gd name="T28" fmla="*/ 624 w 776"/>
                  <a:gd name="T29" fmla="*/ 1216 h 2368"/>
                  <a:gd name="T30" fmla="*/ 720 w 776"/>
                  <a:gd name="T31" fmla="*/ 1312 h 2368"/>
                  <a:gd name="T32" fmla="*/ 672 w 776"/>
                  <a:gd name="T33" fmla="*/ 1456 h 2368"/>
                  <a:gd name="T34" fmla="*/ 720 w 776"/>
                  <a:gd name="T35" fmla="*/ 1600 h 2368"/>
                  <a:gd name="T36" fmla="*/ 672 w 776"/>
                  <a:gd name="T37" fmla="*/ 1696 h 2368"/>
                  <a:gd name="T38" fmla="*/ 768 w 776"/>
                  <a:gd name="T39" fmla="*/ 1840 h 2368"/>
                  <a:gd name="T40" fmla="*/ 720 w 776"/>
                  <a:gd name="T41" fmla="*/ 1984 h 2368"/>
                  <a:gd name="T42" fmla="*/ 768 w 776"/>
                  <a:gd name="T43" fmla="*/ 2176 h 2368"/>
                  <a:gd name="T44" fmla="*/ 720 w 776"/>
                  <a:gd name="T45" fmla="*/ 2224 h 2368"/>
                  <a:gd name="T46" fmla="*/ 768 w 776"/>
                  <a:gd name="T47" fmla="*/ 2368 h 2368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</p:grpSp>
      </p:grpSp>
      <p:sp>
        <p:nvSpPr>
          <p:cNvPr id="4099" name="Rectangle 137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301625"/>
            <a:ext cx="7772400" cy="146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4100" name="Rectangle 138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33931" name="Rectangle 13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3932" name="Rectangle 14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3933" name="Rectangle 14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lt"/>
              </a:defRPr>
            </a:lvl1pPr>
          </a:lstStyle>
          <a:p>
            <a:pPr>
              <a:defRPr/>
            </a:pPr>
            <a:fld id="{23502F69-EF98-494C-BCA3-74907A34733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959" r:id="rId1"/>
    <p:sldLayoutId id="2147483960" r:id="rId2"/>
    <p:sldLayoutId id="2147483961" r:id="rId3"/>
    <p:sldLayoutId id="2147483962" r:id="rId4"/>
    <p:sldLayoutId id="2147483963" r:id="rId5"/>
    <p:sldLayoutId id="2147483964" r:id="rId6"/>
    <p:sldLayoutId id="2147483965" r:id="rId7"/>
    <p:sldLayoutId id="2147483966" r:id="rId8"/>
    <p:sldLayoutId id="2147483967" r:id="rId9"/>
    <p:sldLayoutId id="2147483968" r:id="rId10"/>
    <p:sldLayoutId id="2147483969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Char char="•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Times New Roman" pitchFamily="18" charset="0"/>
        <a:buChar char="−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Times New Roman" pitchFamily="18" charset="0"/>
        <a:buChar char="–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Font typeface="Times New Roman" pitchFamily="18" charset="0"/>
        <a:buChar char="–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Font typeface="Times New Roman" pitchFamily="18" charset="0"/>
        <a:buChar char="–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Font typeface="Times New Roman" pitchFamily="18" charset="0"/>
        <a:buChar char="–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Font typeface="Times New Roman" pitchFamily="18" charset="0"/>
        <a:buChar char="–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gray">
          <a:xfrm>
            <a:off x="457200" y="1447800"/>
            <a:ext cx="822960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2052" name="Rectangle 2"/>
          <p:cNvSpPr>
            <a:spLocks noGrp="1" noChangeArrowheads="1"/>
          </p:cNvSpPr>
          <p:nvPr>
            <p:ph type="title"/>
          </p:nvPr>
        </p:nvSpPr>
        <p:spPr bwMode="gray">
          <a:xfrm>
            <a:off x="457200" y="533400"/>
            <a:ext cx="7696200" cy="56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1" name="Rectangle 4"/>
          <p:cNvSpPr>
            <a:spLocks noGrp="1" noChangeArrowheads="1"/>
          </p:cNvSpPr>
          <p:nvPr>
            <p:ph type="dt" sz="half" idx="2"/>
          </p:nvPr>
        </p:nvSpPr>
        <p:spPr bwMode="gray">
          <a:xfrm>
            <a:off x="457200" y="6477000"/>
            <a:ext cx="2133600" cy="244475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chemeClr val="bg1"/>
                </a:solidFill>
                <a:latin typeface="Arial" charset="0"/>
              </a:defRPr>
            </a:lvl1pPr>
          </a:lstStyle>
          <a:p>
            <a:fld id="{B4C71EC6-210F-42DE-9C53-41977AD35B3D}" type="datetimeFigureOut">
              <a:rPr lang="ru-RU" smtClean="0"/>
              <a:pPr/>
              <a:t>02.09.2017</a:t>
            </a:fld>
            <a:endParaRPr lang="ru-RU"/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 bwMode="gray">
          <a:xfrm>
            <a:off x="3124200" y="6477000"/>
            <a:ext cx="2895600" cy="244475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chemeClr val="bg1"/>
                </a:solidFill>
                <a:latin typeface="Arial" charset="0"/>
              </a:defRPr>
            </a:lvl1pPr>
          </a:lstStyle>
          <a:p>
            <a:endParaRPr lang="ru-RU"/>
          </a:p>
        </p:txBody>
      </p:sp>
      <p:sp>
        <p:nvSpPr>
          <p:cNvPr id="13" name="Rectangle 6"/>
          <p:cNvSpPr>
            <a:spLocks noGrp="1" noChangeArrowheads="1"/>
          </p:cNvSpPr>
          <p:nvPr>
            <p:ph type="sldNum" sz="quarter" idx="4"/>
          </p:nvPr>
        </p:nvSpPr>
        <p:spPr bwMode="gray">
          <a:xfrm>
            <a:off x="6553200" y="6477000"/>
            <a:ext cx="2133600" cy="244475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chemeClr val="bg1"/>
                </a:solidFill>
                <a:latin typeface="Arial" charset="0"/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00" r:id="rId1"/>
    <p:sldLayoutId id="2147484101" r:id="rId2"/>
  </p:sldLayoutIdLst>
  <p:transition>
    <p:push/>
  </p:transition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Verdan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Verdan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Verdan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Verdana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Verdan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Verdan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Verdan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Verdana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v"/>
        <a:defRPr sz="2800" b="1">
          <a:solidFill>
            <a:schemeClr val="hlink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800">
          <a:solidFill>
            <a:schemeClr val="tx1"/>
          </a:solidFill>
          <a:latin typeface="Arial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Arial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3"/>
          <p:cNvSpPr>
            <a:spLocks noGrp="1" noChangeArrowheads="1"/>
          </p:cNvSpPr>
          <p:nvPr>
            <p:ph type="body" idx="1"/>
          </p:nvPr>
        </p:nvSpPr>
        <p:spPr bwMode="gray">
          <a:xfrm>
            <a:off x="457200" y="1447800"/>
            <a:ext cx="822960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gray">
          <a:xfrm>
            <a:off x="457200" y="6556375"/>
            <a:ext cx="21336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gray">
          <a:xfrm>
            <a:off x="7162800" y="152400"/>
            <a:ext cx="1752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/>
              <a:t>Company Logo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gray">
          <a:xfrm>
            <a:off x="3429000" y="6556375"/>
            <a:ext cx="21336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fld id="{31FFAF2C-68C9-4374-9B5F-2942393C5BB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36870" name="Rectangle 2"/>
          <p:cNvSpPr>
            <a:spLocks noGrp="1" noChangeArrowheads="1"/>
          </p:cNvSpPr>
          <p:nvPr>
            <p:ph type="title"/>
          </p:nvPr>
        </p:nvSpPr>
        <p:spPr bwMode="gray">
          <a:xfrm>
            <a:off x="457200" y="533400"/>
            <a:ext cx="7696200" cy="56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grpSp>
        <p:nvGrpSpPr>
          <p:cNvPr id="36871" name="Group 35"/>
          <p:cNvGrpSpPr>
            <a:grpSpLocks/>
          </p:cNvGrpSpPr>
          <p:nvPr/>
        </p:nvGrpSpPr>
        <p:grpSpPr bwMode="auto">
          <a:xfrm>
            <a:off x="0" y="1143000"/>
            <a:ext cx="7086600" cy="22225"/>
            <a:chOff x="0" y="720"/>
            <a:chExt cx="4464" cy="14"/>
          </a:xfrm>
        </p:grpSpPr>
        <p:sp>
          <p:nvSpPr>
            <p:cNvPr id="1055" name="Line 31"/>
            <p:cNvSpPr>
              <a:spLocks noChangeShapeType="1"/>
            </p:cNvSpPr>
            <p:nvPr userDrawn="1"/>
          </p:nvSpPr>
          <p:spPr bwMode="auto">
            <a:xfrm flipH="1">
              <a:off x="0" y="720"/>
              <a:ext cx="4464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58" name="Line 34"/>
            <p:cNvSpPr>
              <a:spLocks noChangeShapeType="1"/>
            </p:cNvSpPr>
            <p:nvPr userDrawn="1"/>
          </p:nvSpPr>
          <p:spPr bwMode="auto">
            <a:xfrm>
              <a:off x="0" y="734"/>
              <a:ext cx="1968" cy="0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03" r:id="rId1"/>
    <p:sldLayoutId id="2147484104" r:id="rId2"/>
    <p:sldLayoutId id="2147484105" r:id="rId3"/>
    <p:sldLayoutId id="2147484106" r:id="rId4"/>
    <p:sldLayoutId id="2147484107" r:id="rId5"/>
    <p:sldLayoutId id="2147484108" r:id="rId6"/>
    <p:sldLayoutId id="2147484109" r:id="rId7"/>
    <p:sldLayoutId id="2147484110" r:id="rId8"/>
    <p:sldLayoutId id="2147484111" r:id="rId9"/>
    <p:sldLayoutId id="2147484112" r:id="rId10"/>
    <p:sldLayoutId id="2147484113" r:id="rId11"/>
  </p:sldLayoutIdLst>
  <p:hf sldNum="0"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Verdan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Verdan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Verdan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Verdana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Verdan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Verdan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Verdan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Verdana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v"/>
        <a:defRPr sz="2800" b="1">
          <a:solidFill>
            <a:schemeClr val="hlink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800">
          <a:solidFill>
            <a:schemeClr val="tx1"/>
          </a:solidFill>
          <a:latin typeface="Arial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Arial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28588"/>
            <a:ext cx="8204200" cy="14097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текста заголовка щелкните мышью</a:t>
            </a:r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04200" cy="45148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5256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структуры щелкните мышью</a:t>
            </a:r>
          </a:p>
          <a:p>
            <a:pPr lvl="1"/>
            <a:r>
              <a:rPr lang="en-GB" smtClean="0"/>
              <a:t>Второй уровень структуры</a:t>
            </a:r>
          </a:p>
          <a:p>
            <a:pPr lvl="2"/>
            <a:r>
              <a:rPr lang="en-GB" smtClean="0"/>
              <a:t>Третий уровень структуры</a:t>
            </a:r>
          </a:p>
          <a:p>
            <a:pPr lvl="3"/>
            <a:r>
              <a:rPr lang="en-GB" smtClean="0"/>
              <a:t>Четвертый уровень структуры</a:t>
            </a:r>
          </a:p>
          <a:p>
            <a:pPr lvl="4"/>
            <a:r>
              <a:rPr lang="en-GB" smtClean="0"/>
              <a:t>Пятый уровень структуры</a:t>
            </a:r>
          </a:p>
          <a:p>
            <a:pPr lvl="4"/>
            <a:r>
              <a:rPr lang="en-GB" smtClean="0"/>
              <a:t>Шестой уровень структуры</a:t>
            </a:r>
          </a:p>
          <a:p>
            <a:pPr lvl="4"/>
            <a:r>
              <a:rPr lang="en-GB" smtClean="0"/>
              <a:t>Седьмой уровень структуры</a:t>
            </a:r>
          </a:p>
          <a:p>
            <a:pPr lvl="4"/>
            <a:r>
              <a:rPr lang="en-GB" smtClean="0"/>
              <a:t>Восьмой уровень структуры</a:t>
            </a:r>
          </a:p>
          <a:p>
            <a:pPr lvl="4"/>
            <a:r>
              <a:rPr lang="en-GB" smtClean="0"/>
              <a:t>Девятый уровень структуры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457200" y="6245225"/>
            <a:ext cx="2108200" cy="4508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>
              <a:lnSpc>
                <a:spcPct val="93000"/>
              </a:lnSpc>
              <a:tabLst>
                <a:tab pos="723900" algn="l"/>
                <a:tab pos="1447800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1pPr>
          </a:lstStyle>
          <a:p>
            <a:fld id="{B4C71EC6-210F-42DE-9C53-41977AD35B3D}" type="datetimeFigureOut">
              <a:rPr lang="ru-RU" smtClean="0"/>
              <a:pPr/>
              <a:t>02.09.2017</a:t>
            </a:fld>
            <a:endParaRPr lang="ru-RU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ftr"/>
          </p:nvPr>
        </p:nvSpPr>
        <p:spPr bwMode="auto">
          <a:xfrm>
            <a:off x="3124200" y="6245225"/>
            <a:ext cx="2870200" cy="4508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ctr">
              <a:lnSpc>
                <a:spcPct val="93000"/>
              </a:lnSpc>
              <a:tabLst>
                <a:tab pos="723900" algn="l"/>
                <a:tab pos="1447800" algn="l"/>
                <a:tab pos="2171700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1pPr>
          </a:lstStyle>
          <a:p>
            <a:endParaRPr lang="ru-RU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6553200" y="6245225"/>
            <a:ext cx="2108200" cy="4508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93000"/>
              </a:lnSpc>
              <a:tabLst>
                <a:tab pos="723900" algn="l"/>
                <a:tab pos="1447800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36" r:id="rId1"/>
    <p:sldLayoutId id="2147484237" r:id="rId2"/>
    <p:sldLayoutId id="2147484238" r:id="rId3"/>
    <p:sldLayoutId id="2147484239" r:id="rId4"/>
    <p:sldLayoutId id="2147484240" r:id="rId5"/>
    <p:sldLayoutId id="2147484241" r:id="rId6"/>
    <p:sldLayoutId id="2147484242" r:id="rId7"/>
    <p:sldLayoutId id="2147484243" r:id="rId8"/>
    <p:sldLayoutId id="2147484244" r:id="rId9"/>
    <p:sldLayoutId id="2147484245" r:id="rId10"/>
    <p:sldLayoutId id="2147484246" r:id="rId11"/>
  </p:sldLayoutIdLst>
  <p:txStyles>
    <p:titleStyle>
      <a:lvl1pPr algn="ctr" defTabSz="449263" rtl="0" eaLnBrk="1" fontAlgn="base" hangingPunct="1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+mj-lt"/>
          <a:ea typeface="+mj-ea"/>
          <a:cs typeface="+mj-cs"/>
        </a:defRPr>
      </a:lvl1pPr>
      <a:lvl2pPr marL="742950" indent="-285750" algn="ctr" defTabSz="449263" rtl="0" eaLnBrk="1" fontAlgn="base" hangingPunct="1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charset="0"/>
          <a:ea typeface="Arial Unicode MS" pitchFamily="34" charset="-128"/>
          <a:cs typeface="Arial Unicode MS" pitchFamily="34" charset="-128"/>
        </a:defRPr>
      </a:lvl2pPr>
      <a:lvl3pPr marL="1143000" indent="-228600" algn="ctr" defTabSz="449263" rtl="0" eaLnBrk="1" fontAlgn="base" hangingPunct="1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charset="0"/>
          <a:ea typeface="Arial Unicode MS" pitchFamily="34" charset="-128"/>
          <a:cs typeface="Arial Unicode MS" pitchFamily="34" charset="-128"/>
        </a:defRPr>
      </a:lvl3pPr>
      <a:lvl4pPr marL="1600200" indent="-228600" algn="ctr" defTabSz="449263" rtl="0" eaLnBrk="1" fontAlgn="base" hangingPunct="1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charset="0"/>
          <a:ea typeface="Arial Unicode MS" pitchFamily="34" charset="-128"/>
          <a:cs typeface="Arial Unicode MS" pitchFamily="34" charset="-128"/>
        </a:defRPr>
      </a:lvl4pPr>
      <a:lvl5pPr marL="2057400" indent="-228600" algn="ctr" defTabSz="449263" rtl="0" eaLnBrk="1" fontAlgn="base" hangingPunct="1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charset="0"/>
          <a:ea typeface="Arial Unicode MS" pitchFamily="34" charset="-128"/>
          <a:cs typeface="Arial Unicode MS" pitchFamily="34" charset="-128"/>
        </a:defRPr>
      </a:lvl5pPr>
      <a:lvl6pPr marL="2514600" indent="-228600" algn="ctr" defTabSz="449263" rtl="0" eaLnBrk="1" fontAlgn="base" hangingPunct="1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charset="0"/>
          <a:ea typeface="Arial Unicode MS" pitchFamily="34" charset="-128"/>
          <a:cs typeface="Arial Unicode MS" pitchFamily="34" charset="-128"/>
        </a:defRPr>
      </a:lvl6pPr>
      <a:lvl7pPr marL="2971800" indent="-228600" algn="ctr" defTabSz="449263" rtl="0" eaLnBrk="1" fontAlgn="base" hangingPunct="1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charset="0"/>
          <a:ea typeface="Arial Unicode MS" pitchFamily="34" charset="-128"/>
          <a:cs typeface="Arial Unicode MS" pitchFamily="34" charset="-128"/>
        </a:defRPr>
      </a:lvl7pPr>
      <a:lvl8pPr marL="3429000" indent="-228600" algn="ctr" defTabSz="449263" rtl="0" eaLnBrk="1" fontAlgn="base" hangingPunct="1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charset="0"/>
          <a:ea typeface="Arial Unicode MS" pitchFamily="34" charset="-128"/>
          <a:cs typeface="Arial Unicode MS" pitchFamily="34" charset="-128"/>
        </a:defRPr>
      </a:lvl8pPr>
      <a:lvl9pPr marL="3886200" indent="-228600" algn="ctr" defTabSz="449263" rtl="0" eaLnBrk="1" fontAlgn="base" hangingPunct="1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charset="0"/>
          <a:ea typeface="Arial Unicode MS" pitchFamily="34" charset="-128"/>
          <a:cs typeface="Arial Unicode MS" pitchFamily="34" charset="-128"/>
        </a:defRPr>
      </a:lvl9pPr>
    </p:titleStyle>
    <p:bodyStyle>
      <a:lvl1pPr marL="342900" indent="-342900" algn="l" defTabSz="449263" rtl="0" eaLnBrk="1" fontAlgn="base" hangingPunct="1">
        <a:lnSpc>
          <a:spcPct val="87000"/>
        </a:lnSpc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eaLnBrk="1" fontAlgn="base" hangingPunct="1">
        <a:lnSpc>
          <a:spcPct val="87000"/>
        </a:lnSpc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8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449263" rtl="0" eaLnBrk="1" fontAlgn="base" hangingPunct="1">
        <a:lnSpc>
          <a:spcPct val="87000"/>
        </a:lnSpc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40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defTabSz="449263" rtl="0" eaLnBrk="1" fontAlgn="base" hangingPunct="1">
        <a:lnSpc>
          <a:spcPct val="87000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449263" rtl="0" eaLnBrk="1" fontAlgn="base" hangingPunct="1">
        <a:lnSpc>
          <a:spcPct val="87000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449263" rtl="0" eaLnBrk="1" fontAlgn="base" hangingPunct="1">
        <a:lnSpc>
          <a:spcPct val="87000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ea typeface="+mn-ea"/>
          <a:cs typeface="+mn-cs"/>
        </a:defRPr>
      </a:lvl6pPr>
      <a:lvl7pPr marL="2971800" indent="-228600" algn="l" defTabSz="449263" rtl="0" eaLnBrk="1" fontAlgn="base" hangingPunct="1">
        <a:lnSpc>
          <a:spcPct val="87000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ea typeface="+mn-ea"/>
          <a:cs typeface="+mn-cs"/>
        </a:defRPr>
      </a:lvl7pPr>
      <a:lvl8pPr marL="3429000" indent="-228600" algn="l" defTabSz="449263" rtl="0" eaLnBrk="1" fontAlgn="base" hangingPunct="1">
        <a:lnSpc>
          <a:spcPct val="87000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ea typeface="+mn-ea"/>
          <a:cs typeface="+mn-cs"/>
        </a:defRPr>
      </a:lvl8pPr>
      <a:lvl9pPr marL="3886200" indent="-228600" algn="l" defTabSz="449263" rtl="0" eaLnBrk="1" fontAlgn="base" hangingPunct="1">
        <a:lnSpc>
          <a:spcPct val="87000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0">
          <a:gsLst>
            <a:gs pos="0">
              <a:srgbClr val="66CCFF"/>
            </a:gs>
            <a:gs pos="100000">
              <a:srgbClr val="339933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28588"/>
            <a:ext cx="8205788" cy="14239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текста заголовка щелкните мышью</a:t>
            </a:r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05788" cy="45148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структуры щелкните мышью</a:t>
            </a:r>
          </a:p>
          <a:p>
            <a:pPr lvl="1"/>
            <a:r>
              <a:rPr lang="en-GB" smtClean="0"/>
              <a:t>Второй уровень структуры</a:t>
            </a:r>
          </a:p>
          <a:p>
            <a:pPr lvl="2"/>
            <a:r>
              <a:rPr lang="en-GB" smtClean="0"/>
              <a:t>Третий уровень структуры</a:t>
            </a:r>
          </a:p>
          <a:p>
            <a:pPr lvl="3"/>
            <a:r>
              <a:rPr lang="en-GB" smtClean="0"/>
              <a:t>Четвертый уровень структуры</a:t>
            </a:r>
          </a:p>
          <a:p>
            <a:pPr lvl="4"/>
            <a:r>
              <a:rPr lang="en-GB" smtClean="0"/>
              <a:t>Пятый уровень структуры</a:t>
            </a:r>
          </a:p>
          <a:p>
            <a:pPr lvl="4"/>
            <a:r>
              <a:rPr lang="en-GB" smtClean="0"/>
              <a:t>Шестой уровень структуры</a:t>
            </a:r>
          </a:p>
          <a:p>
            <a:pPr lvl="4"/>
            <a:r>
              <a:rPr lang="en-GB" smtClean="0"/>
              <a:t>Седьмой уровень структуры</a:t>
            </a:r>
          </a:p>
          <a:p>
            <a:pPr lvl="4"/>
            <a:r>
              <a:rPr lang="en-GB" smtClean="0"/>
              <a:t>Восьмой уровень структуры</a:t>
            </a:r>
          </a:p>
          <a:p>
            <a:pPr lvl="4"/>
            <a:r>
              <a:rPr lang="en-GB" smtClean="0"/>
              <a:t>Девятый уровень структуры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457200" y="6245225"/>
            <a:ext cx="2109788" cy="4524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</a:defRPr>
            </a:lvl1pPr>
          </a:lstStyle>
          <a:p>
            <a:endParaRPr lang="ru-RU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ftr"/>
          </p:nvPr>
        </p:nvSpPr>
        <p:spPr bwMode="auto">
          <a:xfrm>
            <a:off x="3124200" y="6245225"/>
            <a:ext cx="2871788" cy="4524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</a:defRPr>
            </a:lvl1pPr>
          </a:lstStyle>
          <a:p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6553200" y="6245225"/>
            <a:ext cx="2109788" cy="4524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</a:defRPr>
            </a:lvl1pPr>
          </a:lstStyle>
          <a:p>
            <a:fld id="{1C2912E0-79FB-4F57-BC44-FD30D423C40A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48" r:id="rId1"/>
    <p:sldLayoutId id="2147484249" r:id="rId2"/>
    <p:sldLayoutId id="2147484250" r:id="rId3"/>
    <p:sldLayoutId id="2147484251" r:id="rId4"/>
    <p:sldLayoutId id="2147484252" r:id="rId5"/>
    <p:sldLayoutId id="2147484253" r:id="rId6"/>
    <p:sldLayoutId id="2147484254" r:id="rId7"/>
    <p:sldLayoutId id="2147484255" r:id="rId8"/>
    <p:sldLayoutId id="2147484256" r:id="rId9"/>
    <p:sldLayoutId id="2147484257" r:id="rId10"/>
    <p:sldLayoutId id="2147484258" r:id="rId11"/>
  </p:sldLayoutIdLst>
  <p:txStyles>
    <p:titleStyle>
      <a:lvl1pPr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+mj-lt"/>
          <a:ea typeface="+mj-ea"/>
          <a:cs typeface="+mj-cs"/>
        </a:defRPr>
      </a:lvl1pPr>
      <a:lvl2pPr marL="742950" indent="-285750"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charset="0"/>
          <a:ea typeface="Arial Unicode MS" pitchFamily="34" charset="-128"/>
          <a:cs typeface="Arial Unicode MS" pitchFamily="34" charset="-128"/>
        </a:defRPr>
      </a:lvl2pPr>
      <a:lvl3pPr marL="1143000" indent="-228600"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charset="0"/>
          <a:ea typeface="Arial Unicode MS" pitchFamily="34" charset="-128"/>
          <a:cs typeface="Arial Unicode MS" pitchFamily="34" charset="-128"/>
        </a:defRPr>
      </a:lvl3pPr>
      <a:lvl4pPr marL="1600200" indent="-228600"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charset="0"/>
          <a:ea typeface="Arial Unicode MS" pitchFamily="34" charset="-128"/>
          <a:cs typeface="Arial Unicode MS" pitchFamily="34" charset="-128"/>
        </a:defRPr>
      </a:lvl4pPr>
      <a:lvl5pPr marL="2057400" indent="-228600"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charset="0"/>
          <a:ea typeface="Arial Unicode MS" pitchFamily="34" charset="-128"/>
          <a:cs typeface="Arial Unicode MS" pitchFamily="34" charset="-128"/>
        </a:defRPr>
      </a:lvl5pPr>
      <a:lvl6pPr marL="2514600" indent="-228600"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charset="0"/>
          <a:ea typeface="Arial Unicode MS" pitchFamily="34" charset="-128"/>
          <a:cs typeface="Arial Unicode MS" pitchFamily="34" charset="-128"/>
        </a:defRPr>
      </a:lvl6pPr>
      <a:lvl7pPr marL="2971800" indent="-228600"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charset="0"/>
          <a:ea typeface="Arial Unicode MS" pitchFamily="34" charset="-128"/>
          <a:cs typeface="Arial Unicode MS" pitchFamily="34" charset="-128"/>
        </a:defRPr>
      </a:lvl7pPr>
      <a:lvl8pPr marL="3429000" indent="-228600"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charset="0"/>
          <a:ea typeface="Arial Unicode MS" pitchFamily="34" charset="-128"/>
          <a:cs typeface="Arial Unicode MS" pitchFamily="34" charset="-128"/>
        </a:defRPr>
      </a:lvl8pPr>
      <a:lvl9pPr marL="3886200" indent="-228600"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charset="0"/>
          <a:ea typeface="Arial Unicode MS" pitchFamily="34" charset="-128"/>
          <a:cs typeface="Arial Unicode MS" pitchFamily="34" charset="-128"/>
        </a:defRPr>
      </a:lvl9pPr>
    </p:titleStyle>
    <p:bodyStyle>
      <a:lvl1pPr marL="342900" indent="-342900" algn="l" defTabSz="449263" rtl="0" eaLnBrk="1" fontAlgn="base" hangingPunct="1"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eaLnBrk="1" fontAlgn="base" hangingPunct="1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8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449263" rtl="0" eaLnBrk="1" fontAlgn="base" hangingPunct="1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40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defTabSz="449263" rtl="0" eaLnBrk="1" fontAlgn="base" hangingPunct="1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449263" rtl="0" eaLnBrk="1" fontAlgn="base" hangingPunct="1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449263" rtl="0" eaLnBrk="1" fontAlgn="base" hangingPunct="1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ea typeface="+mn-ea"/>
          <a:cs typeface="+mn-cs"/>
        </a:defRPr>
      </a:lvl6pPr>
      <a:lvl7pPr marL="2971800" indent="-228600" algn="l" defTabSz="449263" rtl="0" eaLnBrk="1" fontAlgn="base" hangingPunct="1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ea typeface="+mn-ea"/>
          <a:cs typeface="+mn-cs"/>
        </a:defRPr>
      </a:lvl7pPr>
      <a:lvl8pPr marL="3429000" indent="-228600" algn="l" defTabSz="449263" rtl="0" eaLnBrk="1" fontAlgn="base" hangingPunct="1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ea typeface="+mn-ea"/>
          <a:cs typeface="+mn-cs"/>
        </a:defRPr>
      </a:lvl8pPr>
      <a:lvl9pPr marL="3886200" indent="-228600" algn="l" defTabSz="449263" rtl="0" eaLnBrk="1" fontAlgn="base" hangingPunct="1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1981200"/>
            <a:ext cx="7748588" cy="15763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текста заголовка щелкните мышью</a:t>
            </a:r>
          </a:p>
        </p:txBody>
      </p:sp>
      <p:sp>
        <p:nvSpPr>
          <p:cNvPr id="2050" name="Rectangle 2"/>
          <p:cNvSpPr>
            <a:spLocks noGrp="1" noChangeArrowheads="1"/>
          </p:cNvSpPr>
          <p:nvPr>
            <p:ph type="dt"/>
          </p:nvPr>
        </p:nvSpPr>
        <p:spPr bwMode="auto">
          <a:xfrm>
            <a:off x="304800" y="6245225"/>
            <a:ext cx="2262188" cy="4524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b" anchorCtr="0" compatLnSpc="1">
            <a:prstTxWarp prst="textNoShape">
              <a:avLst/>
            </a:prstTxWarp>
          </a:bodyPr>
          <a:lstStyle>
            <a:lvl1pPr>
              <a:tabLst>
                <a:tab pos="723900" algn="l"/>
                <a:tab pos="1447800" algn="l"/>
                <a:tab pos="2171700" algn="l"/>
              </a:tabLst>
              <a:defRPr sz="140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defRPr>
            </a:lvl1pPr>
          </a:lstStyle>
          <a:p>
            <a:endParaRPr lang="ru-RU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ftr"/>
          </p:nvPr>
        </p:nvSpPr>
        <p:spPr bwMode="auto">
          <a:xfrm>
            <a:off x="3124200" y="6245225"/>
            <a:ext cx="2871788" cy="4524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b" anchorCtr="0" compatLnSpc="1">
            <a:prstTxWarp prst="textNoShape">
              <a:avLst/>
            </a:prstTxWarp>
          </a:bodyPr>
          <a:lstStyle>
            <a:lvl1pPr algn="ctr">
              <a:tabLst>
                <a:tab pos="723900" algn="l"/>
                <a:tab pos="1447800" algn="l"/>
                <a:tab pos="2171700" algn="l"/>
              </a:tabLst>
              <a:defRPr sz="140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defRPr>
            </a:lvl1pPr>
          </a:lstStyle>
          <a:p>
            <a:endParaRPr lang="ru-RU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ldNum"/>
          </p:nvPr>
        </p:nvSpPr>
        <p:spPr bwMode="auto">
          <a:xfrm>
            <a:off x="6553200" y="6245225"/>
            <a:ext cx="2262188" cy="4524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b" anchorCtr="0" compatLnSpc="1">
            <a:prstTxWarp prst="textNoShape">
              <a:avLst/>
            </a:prstTxWarp>
          </a:bodyPr>
          <a:lstStyle>
            <a:lvl1pPr algn="r">
              <a:tabLst>
                <a:tab pos="723900" algn="l"/>
                <a:tab pos="1447800" algn="l"/>
                <a:tab pos="2171700" algn="l"/>
              </a:tabLst>
              <a:defRPr sz="140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defRPr>
            </a:lvl1pPr>
          </a:lstStyle>
          <a:p>
            <a:fld id="{70A486E8-0467-4511-A5E6-FF4A50768513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4963"/>
            <a:ext cx="8205788" cy="45148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структуры щелкните мышью</a:t>
            </a:r>
          </a:p>
          <a:p>
            <a:pPr lvl="1"/>
            <a:r>
              <a:rPr lang="en-GB" smtClean="0"/>
              <a:t>Второй уровень структуры</a:t>
            </a:r>
          </a:p>
          <a:p>
            <a:pPr lvl="2"/>
            <a:r>
              <a:rPr lang="en-GB" smtClean="0"/>
              <a:t>Третий уровень структуры</a:t>
            </a:r>
          </a:p>
          <a:p>
            <a:pPr lvl="3"/>
            <a:r>
              <a:rPr lang="en-GB" smtClean="0"/>
              <a:t>Четвертый уровень структуры</a:t>
            </a:r>
          </a:p>
          <a:p>
            <a:pPr lvl="4"/>
            <a:r>
              <a:rPr lang="en-GB" smtClean="0"/>
              <a:t>Пятый уровень структуры</a:t>
            </a:r>
          </a:p>
          <a:p>
            <a:pPr lvl="4"/>
            <a:r>
              <a:rPr lang="en-GB" smtClean="0"/>
              <a:t>Шестой уровень структуры</a:t>
            </a:r>
          </a:p>
          <a:p>
            <a:pPr lvl="4"/>
            <a:r>
              <a:rPr lang="en-GB" smtClean="0"/>
              <a:t>Седьмой уровень структуры</a:t>
            </a:r>
          </a:p>
          <a:p>
            <a:pPr lvl="4"/>
            <a:r>
              <a:rPr lang="en-GB" smtClean="0"/>
              <a:t>Восьмой уровень структуры</a:t>
            </a:r>
          </a:p>
          <a:p>
            <a:pPr lvl="4"/>
            <a:r>
              <a:rPr lang="en-GB" smtClean="0"/>
              <a:t>Девятый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60" r:id="rId1"/>
    <p:sldLayoutId id="2147484261" r:id="rId2"/>
    <p:sldLayoutId id="2147484262" r:id="rId3"/>
    <p:sldLayoutId id="2147484263" r:id="rId4"/>
    <p:sldLayoutId id="2147484264" r:id="rId5"/>
    <p:sldLayoutId id="2147484265" r:id="rId6"/>
    <p:sldLayoutId id="2147484266" r:id="rId7"/>
    <p:sldLayoutId id="2147484267" r:id="rId8"/>
    <p:sldLayoutId id="2147484268" r:id="rId9"/>
    <p:sldLayoutId id="2147484269" r:id="rId10"/>
    <p:sldLayoutId id="2147484270" r:id="rId11"/>
  </p:sldLayoutIdLst>
  <p:txStyles>
    <p:titleStyle>
      <a:lvl1pPr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CC6600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marL="742950" indent="-285750"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CC6600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Arial Unicode MS" pitchFamily="34" charset="-128"/>
          <a:cs typeface="Arial Unicode MS" pitchFamily="34" charset="-128"/>
        </a:defRPr>
      </a:lvl2pPr>
      <a:lvl3pPr marL="1143000" indent="-228600"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CC6600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Arial Unicode MS" pitchFamily="34" charset="-128"/>
          <a:cs typeface="Arial Unicode MS" pitchFamily="34" charset="-128"/>
        </a:defRPr>
      </a:lvl3pPr>
      <a:lvl4pPr marL="1600200" indent="-228600"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CC6600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Arial Unicode MS" pitchFamily="34" charset="-128"/>
          <a:cs typeface="Arial Unicode MS" pitchFamily="34" charset="-128"/>
        </a:defRPr>
      </a:lvl4pPr>
      <a:lvl5pPr marL="2057400" indent="-228600"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CC6600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Arial Unicode MS" pitchFamily="34" charset="-128"/>
          <a:cs typeface="Arial Unicode MS" pitchFamily="34" charset="-128"/>
        </a:defRPr>
      </a:lvl5pPr>
      <a:lvl6pPr marL="2514600" indent="-228600"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CC6600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Arial Unicode MS" pitchFamily="34" charset="-128"/>
          <a:cs typeface="Arial Unicode MS" pitchFamily="34" charset="-128"/>
        </a:defRPr>
      </a:lvl6pPr>
      <a:lvl7pPr marL="2971800" indent="-228600"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CC6600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Arial Unicode MS" pitchFamily="34" charset="-128"/>
          <a:cs typeface="Arial Unicode MS" pitchFamily="34" charset="-128"/>
        </a:defRPr>
      </a:lvl7pPr>
      <a:lvl8pPr marL="3429000" indent="-228600"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CC6600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Arial Unicode MS" pitchFamily="34" charset="-128"/>
          <a:cs typeface="Arial Unicode MS" pitchFamily="34" charset="-128"/>
        </a:defRPr>
      </a:lvl8pPr>
      <a:lvl9pPr marL="3886200" indent="-228600"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CC6600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Arial Unicode MS" pitchFamily="34" charset="-128"/>
          <a:cs typeface="Arial Unicode MS" pitchFamily="34" charset="-128"/>
        </a:defRPr>
      </a:lvl9pPr>
    </p:titleStyle>
    <p:bodyStyle>
      <a:lvl1pPr marL="342900" indent="-342900" algn="l" defTabSz="449263" rtl="0" eaLnBrk="1" fontAlgn="base" hangingPunct="1"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3200">
          <a:solidFill>
            <a:srgbClr val="000000"/>
          </a:solidFill>
          <a:effectLst>
            <a:outerShdw blurRad="38100" dist="38100" dir="2700000" algn="tl">
              <a:srgbClr val="FFFFFF"/>
            </a:outerShdw>
          </a:effectLst>
          <a:latin typeface="+mn-lt"/>
          <a:ea typeface="+mn-ea"/>
          <a:cs typeface="+mn-cs"/>
        </a:defRPr>
      </a:lvl1pPr>
      <a:lvl2pPr marL="742950" indent="-285750" algn="l" defTabSz="449263" rtl="0" eaLnBrk="1" fontAlgn="base" hangingPunct="1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800">
          <a:solidFill>
            <a:srgbClr val="000000"/>
          </a:solidFill>
          <a:effectLst>
            <a:outerShdw blurRad="38100" dist="38100" dir="2700000" algn="tl">
              <a:srgbClr val="FFFFFF"/>
            </a:outerShdw>
          </a:effectLst>
          <a:latin typeface="+mn-lt"/>
          <a:ea typeface="+mn-ea"/>
          <a:cs typeface="+mn-cs"/>
        </a:defRPr>
      </a:lvl2pPr>
      <a:lvl3pPr marL="1143000" indent="-228600" algn="l" defTabSz="449263" rtl="0" eaLnBrk="1" fontAlgn="base" hangingPunct="1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400">
          <a:solidFill>
            <a:srgbClr val="000000"/>
          </a:solidFill>
          <a:effectLst>
            <a:outerShdw blurRad="38100" dist="38100" dir="2700000" algn="tl">
              <a:srgbClr val="FFFFFF"/>
            </a:outerShdw>
          </a:effectLst>
          <a:latin typeface="+mn-lt"/>
          <a:ea typeface="+mn-ea"/>
          <a:cs typeface="+mn-cs"/>
        </a:defRPr>
      </a:lvl3pPr>
      <a:lvl4pPr marL="1600200" indent="-228600" algn="l" defTabSz="449263" rtl="0" eaLnBrk="1" fontAlgn="base" hangingPunct="1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effectLst>
            <a:outerShdw blurRad="38100" dist="38100" dir="2700000" algn="tl">
              <a:srgbClr val="FFFFFF"/>
            </a:outerShdw>
          </a:effectLst>
          <a:latin typeface="+mn-lt"/>
          <a:ea typeface="+mn-ea"/>
          <a:cs typeface="+mn-cs"/>
        </a:defRPr>
      </a:lvl4pPr>
      <a:lvl5pPr marL="2057400" indent="-228600" algn="l" defTabSz="449263" rtl="0" eaLnBrk="1" fontAlgn="base" hangingPunct="1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effectLst>
            <a:outerShdw blurRad="38100" dist="38100" dir="2700000" algn="tl">
              <a:srgbClr val="FFFFFF"/>
            </a:outerShdw>
          </a:effectLst>
          <a:latin typeface="+mn-lt"/>
          <a:ea typeface="+mn-ea"/>
          <a:cs typeface="+mn-cs"/>
        </a:defRPr>
      </a:lvl5pPr>
      <a:lvl6pPr marL="2514600" indent="-228600" algn="l" defTabSz="449263" rtl="0" eaLnBrk="1" fontAlgn="base" hangingPunct="1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effectLst>
            <a:outerShdw blurRad="38100" dist="38100" dir="2700000" algn="tl">
              <a:srgbClr val="FFFFFF"/>
            </a:outerShdw>
          </a:effectLst>
          <a:latin typeface="+mn-lt"/>
          <a:ea typeface="+mn-ea"/>
          <a:cs typeface="+mn-cs"/>
        </a:defRPr>
      </a:lvl6pPr>
      <a:lvl7pPr marL="2971800" indent="-228600" algn="l" defTabSz="449263" rtl="0" eaLnBrk="1" fontAlgn="base" hangingPunct="1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effectLst>
            <a:outerShdw blurRad="38100" dist="38100" dir="2700000" algn="tl">
              <a:srgbClr val="FFFFFF"/>
            </a:outerShdw>
          </a:effectLst>
          <a:latin typeface="+mn-lt"/>
          <a:ea typeface="+mn-ea"/>
          <a:cs typeface="+mn-cs"/>
        </a:defRPr>
      </a:lvl7pPr>
      <a:lvl8pPr marL="3429000" indent="-228600" algn="l" defTabSz="449263" rtl="0" eaLnBrk="1" fontAlgn="base" hangingPunct="1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effectLst>
            <a:outerShdw blurRad="38100" dist="38100" dir="2700000" algn="tl">
              <a:srgbClr val="FFFFFF"/>
            </a:outerShdw>
          </a:effectLst>
          <a:latin typeface="+mn-lt"/>
          <a:ea typeface="+mn-ea"/>
          <a:cs typeface="+mn-cs"/>
        </a:defRPr>
      </a:lvl8pPr>
      <a:lvl9pPr marL="3886200" indent="-228600" algn="l" defTabSz="449263" rtl="0" eaLnBrk="1" fontAlgn="base" hangingPunct="1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effectLst>
            <a:outerShdw blurRad="38100" dist="38100" dir="2700000" algn="tl">
              <a:srgbClr val="FFFFFF"/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fld id="{B4C71EC6-210F-42DE-9C53-41977AD35B3D}" type="datetimeFigureOut">
              <a:rPr lang="ru-RU" smtClean="0"/>
              <a:pPr/>
              <a:t>02.09.2017</a:t>
            </a:fld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32" r:id="rId1"/>
    <p:sldLayoutId id="2147484333" r:id="rId2"/>
    <p:sldLayoutId id="2147484334" r:id="rId3"/>
    <p:sldLayoutId id="2147484335" r:id="rId4"/>
    <p:sldLayoutId id="2147484336" r:id="rId5"/>
    <p:sldLayoutId id="2147484337" r:id="rId6"/>
    <p:sldLayoutId id="2147484338" r:id="rId7"/>
    <p:sldLayoutId id="2147484339" r:id="rId8"/>
    <p:sldLayoutId id="2147484340" r:id="rId9"/>
    <p:sldLayoutId id="2147484341" r:id="rId10"/>
    <p:sldLayoutId id="2147484342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6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9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19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slide" Target="slide6.xml"/><Relationship Id="rId1" Type="http://schemas.openxmlformats.org/officeDocument/2006/relationships/slideLayout" Target="../slideLayouts/slideLayout19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" Target="slide5.xml"/><Relationship Id="rId1" Type="http://schemas.openxmlformats.org/officeDocument/2006/relationships/slideLayout" Target="../slideLayouts/slideLayout20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19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404664"/>
            <a:ext cx="7772400" cy="3195787"/>
          </a:xfrm>
        </p:spPr>
        <p:txBody>
          <a:bodyPr>
            <a:normAutofit/>
          </a:bodyPr>
          <a:lstStyle/>
          <a:p>
            <a:r>
              <a:rPr lang="ru-RU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Построение треугольника по трём элементам. Как это сделать?</a:t>
            </a:r>
            <a:endParaRPr lang="ru-RU" b="1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635896" y="4437112"/>
            <a:ext cx="5000600" cy="1752600"/>
          </a:xfrm>
        </p:spPr>
        <p:txBody>
          <a:bodyPr>
            <a:normAutofit/>
          </a:bodyPr>
          <a:lstStyle/>
          <a:p>
            <a:pPr algn="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Подумай и ответь!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877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Найти неизвестные элементы треугольника (устное решение задачи)</a:t>
            </a:r>
            <a:endParaRPr lang="ru-RU" sz="4000" b="1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2014" t="18849" r="13820" b="12493"/>
          <a:stretch/>
        </p:blipFill>
        <p:spPr bwMode="auto">
          <a:xfrm>
            <a:off x="3995936" y="2348880"/>
            <a:ext cx="4788000" cy="3708000"/>
          </a:xfrm>
          <a:prstGeom prst="rect">
            <a:avLst/>
          </a:prstGeom>
          <a:solidFill>
            <a:schemeClr val="bg1"/>
          </a:solidFill>
          <a:extLst/>
        </p:spPr>
      </p:pic>
    </p:spTree>
    <p:extLst>
      <p:ext uri="{BB962C8B-B14F-4D97-AF65-F5344CB8AC3E}">
        <p14:creationId xmlns:p14="http://schemas.microsoft.com/office/powerpoint/2010/main" val="838755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2276872"/>
            <a:ext cx="8229600" cy="2404864"/>
          </a:xfrm>
        </p:spPr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0" indent="0" algn="ctr">
              <a:buNone/>
            </a:pPr>
            <a:r>
              <a:rPr lang="ru-RU" sz="6000" b="1" dirty="0" smtClean="0">
                <a:ln w="11430">
                  <a:solidFill>
                    <a:schemeClr val="accent2">
                      <a:lumMod val="40000"/>
                      <a:lumOff val="60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Как построить треугольник?</a:t>
            </a:r>
            <a:endParaRPr lang="ru-RU" sz="6000" b="1" dirty="0">
              <a:ln w="11430">
                <a:solidFill>
                  <a:schemeClr val="accent2">
                    <a:lumMod val="40000"/>
                    <a:lumOff val="60000"/>
                  </a:schemeClr>
                </a:solidFill>
              </a:ln>
              <a:solidFill>
                <a:schemeClr val="accent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4" name="Picture 1052" descr="01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4005064"/>
            <a:ext cx="2374900" cy="2492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83356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143000"/>
          </a:xfrm>
        </p:spPr>
        <p:txBody>
          <a:bodyPr/>
          <a:lstStyle/>
          <a:p>
            <a:r>
              <a:rPr lang="ru-RU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Построение треугольника</a:t>
            </a:r>
            <a:endParaRPr lang="ru-RU" b="1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1196752"/>
            <a:ext cx="8229600" cy="4525963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Какие элементы и сколько нужно для построения?</a:t>
            </a:r>
          </a:p>
          <a:p>
            <a:pPr>
              <a:lnSpc>
                <a:spcPct val="150000"/>
              </a:lnSpc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Как связать эти элементы?</a:t>
            </a:r>
          </a:p>
          <a:p>
            <a:pPr>
              <a:lnSpc>
                <a:spcPct val="150000"/>
              </a:lnSpc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План построения.</a:t>
            </a:r>
          </a:p>
          <a:p>
            <a:pPr>
              <a:lnSpc>
                <a:spcPct val="150000"/>
              </a:lnSpc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Как это выполнить с помощью циркуля и линейки?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6115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26170"/>
          </a:xfrm>
        </p:spPr>
        <p:txBody>
          <a:bodyPr/>
          <a:lstStyle/>
          <a:p>
            <a:r>
              <a:rPr lang="ru-RU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Треугольник </a:t>
            </a:r>
            <a:br>
              <a:rPr lang="ru-RU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можно построить по:</a:t>
            </a:r>
            <a:endParaRPr lang="ru-RU" b="1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988840"/>
            <a:ext cx="8229600" cy="4137323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 action="ppaction://hlinksldjump"/>
              </a:rPr>
              <a:t>Двум сторонам и углу между ними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" action="ppaction://noaction"/>
              </a:rPr>
              <a:t>Стороне и двум прилежащим к ней углам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" action="ppaction://noaction"/>
              </a:rPr>
              <a:t>Трём сторонам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(где встречаются данные элементы)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1052" descr="01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3933056"/>
            <a:ext cx="2374900" cy="2492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57702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Text Box 3"/>
          <p:cNvSpPr txBox="1">
            <a:spLocks noChangeArrowheads="1"/>
          </p:cNvSpPr>
          <p:nvPr/>
        </p:nvSpPr>
        <p:spPr bwMode="auto">
          <a:xfrm>
            <a:off x="933449" y="260648"/>
            <a:ext cx="7074807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3000" b="1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Задача . Построить </a:t>
            </a:r>
            <a:r>
              <a:rPr lang="ru-RU" sz="3000" b="1" i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треугольник по двум сторонам и углу между ними</a:t>
            </a:r>
          </a:p>
        </p:txBody>
      </p:sp>
      <p:sp>
        <p:nvSpPr>
          <p:cNvPr id="29700" name="Text Box 4"/>
          <p:cNvSpPr txBox="1">
            <a:spLocks noChangeArrowheads="1"/>
          </p:cNvSpPr>
          <p:nvPr/>
        </p:nvSpPr>
        <p:spPr bwMode="auto">
          <a:xfrm>
            <a:off x="0" y="1628775"/>
            <a:ext cx="12954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b="1" dirty="0">
                <a:latin typeface="Monotype Corsiva" pitchFamily="66" charset="0"/>
              </a:rPr>
              <a:t> </a:t>
            </a:r>
            <a:r>
              <a:rPr lang="ru-RU" sz="30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Дано</a:t>
            </a:r>
            <a:r>
              <a:rPr lang="ru-RU" sz="30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Arial Unicode MS" pitchFamily="34" charset="-128"/>
              </a:rPr>
              <a:t>:</a:t>
            </a:r>
            <a:r>
              <a:rPr lang="ru-RU" b="1" dirty="0">
                <a:latin typeface="Monotype Corsiva" pitchFamily="66" charset="0"/>
              </a:rPr>
              <a:t> </a:t>
            </a:r>
          </a:p>
        </p:txBody>
      </p:sp>
      <p:sp>
        <p:nvSpPr>
          <p:cNvPr id="29701" name="Line 5"/>
          <p:cNvSpPr>
            <a:spLocks noChangeShapeType="1"/>
          </p:cNvSpPr>
          <p:nvPr/>
        </p:nvSpPr>
        <p:spPr bwMode="auto">
          <a:xfrm>
            <a:off x="900113" y="2492375"/>
            <a:ext cx="15240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ru-RU"/>
          </a:p>
        </p:txBody>
      </p:sp>
      <p:sp>
        <p:nvSpPr>
          <p:cNvPr id="29702" name="Line 6"/>
          <p:cNvSpPr>
            <a:spLocks noChangeShapeType="1"/>
          </p:cNvSpPr>
          <p:nvPr/>
        </p:nvSpPr>
        <p:spPr bwMode="auto">
          <a:xfrm>
            <a:off x="900113" y="3068638"/>
            <a:ext cx="22098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ru-RU"/>
          </a:p>
        </p:txBody>
      </p:sp>
      <p:sp>
        <p:nvSpPr>
          <p:cNvPr id="29703" name="Text Box 7"/>
          <p:cNvSpPr txBox="1">
            <a:spLocks noChangeArrowheads="1"/>
          </p:cNvSpPr>
          <p:nvPr/>
        </p:nvSpPr>
        <p:spPr bwMode="auto">
          <a:xfrm>
            <a:off x="395288" y="2205038"/>
            <a:ext cx="3810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3000" i="1">
                <a:effectLst>
                  <a:outerShdw blurRad="38100" dist="38100" dir="2700000" algn="tl">
                    <a:srgbClr val="FFFFFF"/>
                  </a:outerShdw>
                </a:effectLst>
                <a:latin typeface="Arial Unicode MS" pitchFamily="34" charset="-128"/>
              </a:rPr>
              <a:t>А</a:t>
            </a:r>
          </a:p>
        </p:txBody>
      </p:sp>
      <p:sp>
        <p:nvSpPr>
          <p:cNvPr id="29704" name="Text Box 8"/>
          <p:cNvSpPr txBox="1">
            <a:spLocks noChangeArrowheads="1"/>
          </p:cNvSpPr>
          <p:nvPr/>
        </p:nvSpPr>
        <p:spPr bwMode="auto">
          <a:xfrm>
            <a:off x="2411413" y="2205038"/>
            <a:ext cx="3810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3000" i="1">
                <a:effectLst>
                  <a:outerShdw blurRad="38100" dist="38100" dir="2700000" algn="tl">
                    <a:srgbClr val="FFFFFF"/>
                  </a:outerShdw>
                </a:effectLst>
                <a:latin typeface="Arial Unicode MS" pitchFamily="34" charset="-128"/>
              </a:rPr>
              <a:t>В</a:t>
            </a:r>
          </a:p>
        </p:txBody>
      </p:sp>
      <p:sp>
        <p:nvSpPr>
          <p:cNvPr id="29705" name="Text Box 9"/>
          <p:cNvSpPr txBox="1">
            <a:spLocks noChangeArrowheads="1"/>
          </p:cNvSpPr>
          <p:nvPr/>
        </p:nvSpPr>
        <p:spPr bwMode="auto">
          <a:xfrm>
            <a:off x="323850" y="2781300"/>
            <a:ext cx="6096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3000" i="1">
                <a:effectLst>
                  <a:outerShdw blurRad="38100" dist="38100" dir="2700000" algn="tl">
                    <a:srgbClr val="FFFFFF"/>
                  </a:outerShdw>
                </a:effectLst>
                <a:latin typeface="Arial Unicode MS" pitchFamily="34" charset="-128"/>
              </a:rPr>
              <a:t>С</a:t>
            </a:r>
          </a:p>
        </p:txBody>
      </p:sp>
      <p:sp>
        <p:nvSpPr>
          <p:cNvPr id="29706" name="Text Box 10"/>
          <p:cNvSpPr txBox="1">
            <a:spLocks noChangeArrowheads="1"/>
          </p:cNvSpPr>
          <p:nvPr/>
        </p:nvSpPr>
        <p:spPr bwMode="auto">
          <a:xfrm>
            <a:off x="3059113" y="2781300"/>
            <a:ext cx="5334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3000" i="1">
                <a:effectLst>
                  <a:outerShdw blurRad="38100" dist="38100" dir="2700000" algn="tl">
                    <a:srgbClr val="FFFFFF"/>
                  </a:outerShdw>
                </a:effectLst>
                <a:latin typeface="Arial Unicode MS" pitchFamily="34" charset="-128"/>
              </a:rPr>
              <a:t>D</a:t>
            </a:r>
            <a:endParaRPr lang="ru-RU" sz="3000" i="1">
              <a:effectLst>
                <a:outerShdw blurRad="38100" dist="38100" dir="2700000" algn="tl">
                  <a:srgbClr val="FFFFFF"/>
                </a:outerShdw>
              </a:effectLst>
              <a:latin typeface="Arial Unicode MS" pitchFamily="34" charset="-128"/>
            </a:endParaRPr>
          </a:p>
        </p:txBody>
      </p:sp>
      <p:sp>
        <p:nvSpPr>
          <p:cNvPr id="29707" name="Line 11"/>
          <p:cNvSpPr>
            <a:spLocks noChangeShapeType="1"/>
          </p:cNvSpPr>
          <p:nvPr/>
        </p:nvSpPr>
        <p:spPr bwMode="auto">
          <a:xfrm flipV="1">
            <a:off x="1447800" y="3581400"/>
            <a:ext cx="1981200" cy="1219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ru-RU"/>
          </a:p>
        </p:txBody>
      </p:sp>
      <p:sp>
        <p:nvSpPr>
          <p:cNvPr id="29708" name="Line 12"/>
          <p:cNvSpPr>
            <a:spLocks noChangeShapeType="1"/>
          </p:cNvSpPr>
          <p:nvPr/>
        </p:nvSpPr>
        <p:spPr bwMode="auto">
          <a:xfrm>
            <a:off x="1447800" y="4800600"/>
            <a:ext cx="2133600" cy="762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ru-RU"/>
          </a:p>
        </p:txBody>
      </p:sp>
      <p:sp>
        <p:nvSpPr>
          <p:cNvPr id="29709" name="Freeform 13"/>
          <p:cNvSpPr>
            <a:spLocks/>
          </p:cNvSpPr>
          <p:nvPr/>
        </p:nvSpPr>
        <p:spPr bwMode="auto">
          <a:xfrm>
            <a:off x="1743075" y="4614863"/>
            <a:ext cx="100013" cy="300037"/>
          </a:xfrm>
          <a:custGeom>
            <a:avLst/>
            <a:gdLst>
              <a:gd name="T0" fmla="*/ 0 w 63"/>
              <a:gd name="T1" fmla="*/ 0 h 189"/>
              <a:gd name="T2" fmla="*/ 71438 w 63"/>
              <a:gd name="T3" fmla="*/ 114300 h 189"/>
              <a:gd name="T4" fmla="*/ 85725 w 63"/>
              <a:gd name="T5" fmla="*/ 157162 h 189"/>
              <a:gd name="T6" fmla="*/ 100013 w 63"/>
              <a:gd name="T7" fmla="*/ 200025 h 189"/>
              <a:gd name="T8" fmla="*/ 57150 w 63"/>
              <a:gd name="T9" fmla="*/ 300037 h 18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63"/>
              <a:gd name="T16" fmla="*/ 0 h 189"/>
              <a:gd name="T17" fmla="*/ 63 w 63"/>
              <a:gd name="T18" fmla="*/ 189 h 18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63" h="189">
                <a:moveTo>
                  <a:pt x="0" y="0"/>
                </a:moveTo>
                <a:cubicBezTo>
                  <a:pt x="43" y="29"/>
                  <a:pt x="24" y="8"/>
                  <a:pt x="45" y="72"/>
                </a:cubicBezTo>
                <a:cubicBezTo>
                  <a:pt x="48" y="81"/>
                  <a:pt x="51" y="90"/>
                  <a:pt x="54" y="99"/>
                </a:cubicBezTo>
                <a:cubicBezTo>
                  <a:pt x="57" y="108"/>
                  <a:pt x="63" y="126"/>
                  <a:pt x="63" y="126"/>
                </a:cubicBezTo>
                <a:cubicBezTo>
                  <a:pt x="44" y="184"/>
                  <a:pt x="58" y="167"/>
                  <a:pt x="36" y="189"/>
                </a:cubicBezTo>
              </a:path>
            </a:pathLst>
          </a:custGeom>
          <a:noFill/>
          <a:ln w="28575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/>
          <a:p>
            <a:endParaRPr lang="ru-RU"/>
          </a:p>
        </p:txBody>
      </p:sp>
      <p:sp>
        <p:nvSpPr>
          <p:cNvPr id="29710" name="Text Box 14"/>
          <p:cNvSpPr txBox="1">
            <a:spLocks noChangeArrowheads="1"/>
          </p:cNvSpPr>
          <p:nvPr/>
        </p:nvSpPr>
        <p:spPr bwMode="auto">
          <a:xfrm>
            <a:off x="2555875" y="3357563"/>
            <a:ext cx="6096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3000" i="1">
                <a:effectLst>
                  <a:outerShdw blurRad="38100" dist="38100" dir="2700000" algn="tl">
                    <a:srgbClr val="FFFFFF"/>
                  </a:outerShdw>
                </a:effectLst>
                <a:latin typeface="Arial Unicode MS" pitchFamily="34" charset="-128"/>
              </a:rPr>
              <a:t>h</a:t>
            </a:r>
            <a:endParaRPr lang="ru-RU" sz="3000" i="1">
              <a:effectLst>
                <a:outerShdw blurRad="38100" dist="38100" dir="2700000" algn="tl">
                  <a:srgbClr val="FFFFFF"/>
                </a:outerShdw>
              </a:effectLst>
              <a:latin typeface="Arial Unicode MS" pitchFamily="34" charset="-128"/>
            </a:endParaRPr>
          </a:p>
        </p:txBody>
      </p:sp>
      <p:sp>
        <p:nvSpPr>
          <p:cNvPr id="29711" name="Text Box 15"/>
          <p:cNvSpPr txBox="1">
            <a:spLocks noChangeArrowheads="1"/>
          </p:cNvSpPr>
          <p:nvPr/>
        </p:nvSpPr>
        <p:spPr bwMode="auto">
          <a:xfrm>
            <a:off x="2627313" y="5300663"/>
            <a:ext cx="6858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3000" i="1">
                <a:effectLst>
                  <a:outerShdw blurRad="38100" dist="38100" dir="2700000" algn="tl">
                    <a:srgbClr val="FFFFFF"/>
                  </a:outerShdw>
                </a:effectLst>
                <a:latin typeface="Arial Unicode MS" pitchFamily="34" charset="-128"/>
              </a:rPr>
              <a:t>k</a:t>
            </a:r>
            <a:endParaRPr lang="ru-RU" sz="3000" i="1">
              <a:effectLst>
                <a:outerShdw blurRad="38100" dist="38100" dir="2700000" algn="tl">
                  <a:srgbClr val="FFFFFF"/>
                </a:outerShdw>
              </a:effectLst>
              <a:latin typeface="Arial Unicode MS" pitchFamily="34" charset="-128"/>
            </a:endParaRPr>
          </a:p>
        </p:txBody>
      </p:sp>
      <p:sp>
        <p:nvSpPr>
          <p:cNvPr id="29712" name="Line 16"/>
          <p:cNvSpPr>
            <a:spLocks noChangeShapeType="1"/>
          </p:cNvSpPr>
          <p:nvPr/>
        </p:nvSpPr>
        <p:spPr bwMode="auto">
          <a:xfrm>
            <a:off x="4572000" y="4648200"/>
            <a:ext cx="41910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ru-RU"/>
          </a:p>
        </p:txBody>
      </p:sp>
      <p:sp>
        <p:nvSpPr>
          <p:cNvPr id="29713" name="Text Box 17"/>
          <p:cNvSpPr txBox="1">
            <a:spLocks noChangeArrowheads="1"/>
          </p:cNvSpPr>
          <p:nvPr/>
        </p:nvSpPr>
        <p:spPr bwMode="auto">
          <a:xfrm>
            <a:off x="8243888" y="4437063"/>
            <a:ext cx="4572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3000" i="1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а</a:t>
            </a:r>
          </a:p>
        </p:txBody>
      </p:sp>
      <p:sp>
        <p:nvSpPr>
          <p:cNvPr id="29714" name="Text Box 18"/>
          <p:cNvSpPr txBox="1">
            <a:spLocks noChangeArrowheads="1"/>
          </p:cNvSpPr>
          <p:nvPr/>
        </p:nvSpPr>
        <p:spPr bwMode="auto">
          <a:xfrm>
            <a:off x="5181600" y="4419600"/>
            <a:ext cx="762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>
                <a:cs typeface="Arial" charset="0"/>
              </a:rPr>
              <a:t>•</a:t>
            </a:r>
            <a:endParaRPr lang="ru-RU" altLang="ru-RU"/>
          </a:p>
        </p:txBody>
      </p:sp>
      <p:sp>
        <p:nvSpPr>
          <p:cNvPr id="29715" name="Text Box 19"/>
          <p:cNvSpPr txBox="1">
            <a:spLocks noChangeArrowheads="1"/>
          </p:cNvSpPr>
          <p:nvPr/>
        </p:nvSpPr>
        <p:spPr bwMode="auto">
          <a:xfrm>
            <a:off x="4787900" y="4652963"/>
            <a:ext cx="4572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3000" i="1">
                <a:effectLst>
                  <a:outerShdw blurRad="38100" dist="38100" dir="2700000" algn="tl">
                    <a:srgbClr val="FFFFFF"/>
                  </a:outerShdw>
                </a:effectLst>
                <a:latin typeface="Arial Unicode MS" pitchFamily="34" charset="-128"/>
              </a:rPr>
              <a:t>М</a:t>
            </a:r>
          </a:p>
        </p:txBody>
      </p:sp>
      <p:sp>
        <p:nvSpPr>
          <p:cNvPr id="29716" name="Line 20"/>
          <p:cNvSpPr>
            <a:spLocks noChangeShapeType="1"/>
          </p:cNvSpPr>
          <p:nvPr/>
        </p:nvSpPr>
        <p:spPr bwMode="auto">
          <a:xfrm>
            <a:off x="5257800" y="4648200"/>
            <a:ext cx="1524000" cy="0"/>
          </a:xfrm>
          <a:prstGeom prst="line">
            <a:avLst/>
          </a:prstGeom>
          <a:noFill/>
          <a:ln w="38100">
            <a:solidFill>
              <a:srgbClr val="3333CC"/>
            </a:solidFill>
            <a:round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ru-RU"/>
          </a:p>
        </p:txBody>
      </p:sp>
      <p:sp>
        <p:nvSpPr>
          <p:cNvPr id="29717" name="Text Box 21"/>
          <p:cNvSpPr txBox="1">
            <a:spLocks noChangeArrowheads="1"/>
          </p:cNvSpPr>
          <p:nvPr/>
        </p:nvSpPr>
        <p:spPr bwMode="auto">
          <a:xfrm>
            <a:off x="6443663" y="4652963"/>
            <a:ext cx="6096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3000" i="1">
                <a:effectLst>
                  <a:outerShdw blurRad="38100" dist="38100" dir="2700000" algn="tl">
                    <a:srgbClr val="FFFFFF"/>
                  </a:outerShdw>
                </a:effectLst>
                <a:latin typeface="Arial Unicode MS" pitchFamily="34" charset="-128"/>
              </a:rPr>
              <a:t>F</a:t>
            </a:r>
            <a:endParaRPr lang="ru-RU" sz="3000" i="1">
              <a:effectLst>
                <a:outerShdw blurRad="38100" dist="38100" dir="2700000" algn="tl">
                  <a:srgbClr val="FFFFFF"/>
                </a:outerShdw>
              </a:effectLst>
              <a:latin typeface="Arial Unicode MS" pitchFamily="34" charset="-128"/>
            </a:endParaRPr>
          </a:p>
        </p:txBody>
      </p:sp>
      <p:sp>
        <p:nvSpPr>
          <p:cNvPr id="29718" name="Text Box 22"/>
          <p:cNvSpPr txBox="1">
            <a:spLocks noChangeArrowheads="1"/>
          </p:cNvSpPr>
          <p:nvPr/>
        </p:nvSpPr>
        <p:spPr bwMode="auto">
          <a:xfrm>
            <a:off x="3851275" y="5445125"/>
            <a:ext cx="2036763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3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MF = AB</a:t>
            </a:r>
            <a:r>
              <a:rPr lang="ru-RU" sz="3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</p:txBody>
      </p:sp>
      <p:sp>
        <p:nvSpPr>
          <p:cNvPr id="29719" name="Oval 23"/>
          <p:cNvSpPr>
            <a:spLocks noChangeArrowheads="1"/>
          </p:cNvSpPr>
          <p:nvPr/>
        </p:nvSpPr>
        <p:spPr bwMode="auto">
          <a:xfrm>
            <a:off x="838200" y="4114800"/>
            <a:ext cx="1295400" cy="1295400"/>
          </a:xfrm>
          <a:prstGeom prst="ellips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29720" name="Oval 24"/>
          <p:cNvSpPr>
            <a:spLocks noChangeArrowheads="1"/>
          </p:cNvSpPr>
          <p:nvPr/>
        </p:nvSpPr>
        <p:spPr bwMode="auto">
          <a:xfrm>
            <a:off x="4648200" y="3962400"/>
            <a:ext cx="1295400" cy="1295400"/>
          </a:xfrm>
          <a:prstGeom prst="ellips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29721" name="Oval 25"/>
          <p:cNvSpPr>
            <a:spLocks noChangeArrowheads="1"/>
          </p:cNvSpPr>
          <p:nvPr/>
        </p:nvSpPr>
        <p:spPr bwMode="auto">
          <a:xfrm>
            <a:off x="5410200" y="4114800"/>
            <a:ext cx="1066800" cy="1066800"/>
          </a:xfrm>
          <a:prstGeom prst="ellips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29722" name="Line 26"/>
          <p:cNvSpPr>
            <a:spLocks noChangeShapeType="1"/>
          </p:cNvSpPr>
          <p:nvPr/>
        </p:nvSpPr>
        <p:spPr bwMode="auto">
          <a:xfrm flipV="1">
            <a:off x="5257800" y="2362200"/>
            <a:ext cx="2209800" cy="2286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ru-RU"/>
          </a:p>
        </p:txBody>
      </p:sp>
      <p:sp>
        <p:nvSpPr>
          <p:cNvPr id="29723" name="Line 27"/>
          <p:cNvSpPr>
            <a:spLocks noChangeShapeType="1"/>
          </p:cNvSpPr>
          <p:nvPr/>
        </p:nvSpPr>
        <p:spPr bwMode="auto">
          <a:xfrm rot="-2778790">
            <a:off x="4915694" y="3847306"/>
            <a:ext cx="2209800" cy="1588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ru-RU"/>
          </a:p>
        </p:txBody>
      </p:sp>
      <p:sp>
        <p:nvSpPr>
          <p:cNvPr id="29724" name="Text Box 28"/>
          <p:cNvSpPr txBox="1">
            <a:spLocks noChangeArrowheads="1"/>
          </p:cNvSpPr>
          <p:nvPr/>
        </p:nvSpPr>
        <p:spPr bwMode="auto">
          <a:xfrm>
            <a:off x="6300788" y="2636838"/>
            <a:ext cx="396875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3000" i="1">
                <a:effectLst>
                  <a:outerShdw blurRad="38100" dist="38100" dir="2700000" algn="tl">
                    <a:srgbClr val="FFFFFF"/>
                  </a:outerShdw>
                </a:effectLst>
                <a:latin typeface="Arial Unicode MS" pitchFamily="34" charset="-128"/>
              </a:rPr>
              <a:t>L</a:t>
            </a:r>
            <a:endParaRPr lang="ru-RU" sz="3000" i="1">
              <a:effectLst>
                <a:outerShdw blurRad="38100" dist="38100" dir="2700000" algn="tl">
                  <a:srgbClr val="FFFFFF"/>
                </a:outerShdw>
              </a:effectLst>
              <a:latin typeface="Arial Unicode MS" pitchFamily="34" charset="-128"/>
            </a:endParaRPr>
          </a:p>
        </p:txBody>
      </p:sp>
      <p:sp>
        <p:nvSpPr>
          <p:cNvPr id="29725" name="Line 29"/>
          <p:cNvSpPr>
            <a:spLocks noChangeShapeType="1"/>
          </p:cNvSpPr>
          <p:nvPr/>
        </p:nvSpPr>
        <p:spPr bwMode="auto">
          <a:xfrm flipV="1">
            <a:off x="6781800" y="2286000"/>
            <a:ext cx="0" cy="2362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ru-RU"/>
          </a:p>
        </p:txBody>
      </p:sp>
      <p:sp>
        <p:nvSpPr>
          <p:cNvPr id="29726" name="Text Box 30"/>
          <p:cNvSpPr txBox="1">
            <a:spLocks noChangeArrowheads="1"/>
          </p:cNvSpPr>
          <p:nvPr/>
        </p:nvSpPr>
        <p:spPr bwMode="auto">
          <a:xfrm>
            <a:off x="5867400" y="5445125"/>
            <a:ext cx="2808288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3000" b="1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itchFamily="18" charset="2"/>
              </a:rPr>
              <a:t></a:t>
            </a:r>
            <a:r>
              <a:rPr lang="en-US" sz="3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NMF = </a:t>
            </a:r>
            <a:r>
              <a:rPr lang="en-US" sz="3000" b="1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itchFamily="18" charset="2"/>
              </a:rPr>
              <a:t></a:t>
            </a:r>
            <a:r>
              <a:rPr lang="ru-RU" sz="3000" b="1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itchFamily="18" charset="2"/>
              </a:rPr>
              <a:t> </a:t>
            </a:r>
            <a:r>
              <a:rPr lang="en-US" sz="3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hk</a:t>
            </a:r>
            <a:r>
              <a:rPr lang="ru-RU" sz="3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</p:txBody>
      </p:sp>
      <p:sp>
        <p:nvSpPr>
          <p:cNvPr id="29727" name="Text Box 31"/>
          <p:cNvSpPr txBox="1">
            <a:spLocks noChangeArrowheads="1"/>
          </p:cNvSpPr>
          <p:nvPr/>
        </p:nvSpPr>
        <p:spPr bwMode="auto">
          <a:xfrm>
            <a:off x="3924300" y="5949950"/>
            <a:ext cx="1876425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3000" b="1" i="1" dirty="0">
                <a:latin typeface="Arial Unicode MS" pitchFamily="34" charset="-128"/>
              </a:rPr>
              <a:t>ML = CD</a:t>
            </a:r>
            <a:r>
              <a:rPr lang="ru-RU" sz="3000" b="1" i="1" dirty="0">
                <a:latin typeface="Arial Unicode MS" pitchFamily="34" charset="-128"/>
              </a:rPr>
              <a:t>,</a:t>
            </a:r>
          </a:p>
        </p:txBody>
      </p:sp>
      <p:sp>
        <p:nvSpPr>
          <p:cNvPr id="29728" name="Text Box 32"/>
          <p:cNvSpPr txBox="1">
            <a:spLocks noChangeArrowheads="1"/>
          </p:cNvSpPr>
          <p:nvPr/>
        </p:nvSpPr>
        <p:spPr bwMode="auto">
          <a:xfrm>
            <a:off x="5737225" y="5949950"/>
            <a:ext cx="3406775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3000" b="1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itchFamily="18" charset="2"/>
              </a:rPr>
              <a:t></a:t>
            </a:r>
            <a:r>
              <a:rPr lang="en-US" sz="3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MLF – </a:t>
            </a:r>
            <a:r>
              <a:rPr lang="ru-RU" sz="3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искомый</a:t>
            </a:r>
          </a:p>
        </p:txBody>
      </p:sp>
      <p:sp>
        <p:nvSpPr>
          <p:cNvPr id="29729" name="Text Box 33"/>
          <p:cNvSpPr txBox="1">
            <a:spLocks noChangeArrowheads="1"/>
          </p:cNvSpPr>
          <p:nvPr/>
        </p:nvSpPr>
        <p:spPr bwMode="auto">
          <a:xfrm>
            <a:off x="7019925" y="2420938"/>
            <a:ext cx="64135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3000" i="1">
                <a:effectLst>
                  <a:outerShdw blurRad="38100" dist="38100" dir="2700000" algn="tl">
                    <a:srgbClr val="FFFFFF"/>
                  </a:outerShdw>
                </a:effectLst>
                <a:latin typeface="Arial Unicode MS" pitchFamily="34" charset="-128"/>
              </a:rPr>
              <a:t>N</a:t>
            </a:r>
            <a:endParaRPr lang="ru-RU" sz="3000" i="1">
              <a:effectLst>
                <a:outerShdw blurRad="38100" dist="38100" dir="2700000" algn="tl">
                  <a:srgbClr val="FFFFFF"/>
                </a:outerShdw>
              </a:effectLst>
              <a:latin typeface="Arial Unicode MS" pitchFamily="34" charset="-128"/>
            </a:endParaRPr>
          </a:p>
        </p:txBody>
      </p:sp>
      <p:sp>
        <p:nvSpPr>
          <p:cNvPr id="29730" name="Line 34"/>
          <p:cNvSpPr>
            <a:spLocks noChangeShapeType="1"/>
          </p:cNvSpPr>
          <p:nvPr/>
        </p:nvSpPr>
        <p:spPr bwMode="auto">
          <a:xfrm>
            <a:off x="6781800" y="3048000"/>
            <a:ext cx="0" cy="1600200"/>
          </a:xfrm>
          <a:prstGeom prst="line">
            <a:avLst/>
          </a:prstGeom>
          <a:noFill/>
          <a:ln w="38100">
            <a:solidFill>
              <a:srgbClr val="14A24A"/>
            </a:solidFill>
            <a:round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ru-RU"/>
          </a:p>
        </p:txBody>
      </p:sp>
      <p:sp>
        <p:nvSpPr>
          <p:cNvPr id="29731" name="Text Box 35"/>
          <p:cNvSpPr txBox="1">
            <a:spLocks noChangeArrowheads="1"/>
          </p:cNvSpPr>
          <p:nvPr/>
        </p:nvSpPr>
        <p:spPr bwMode="auto">
          <a:xfrm>
            <a:off x="6624638" y="1700213"/>
            <a:ext cx="2519362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b="1" dirty="0">
                <a:latin typeface="Monotype Corsiva" pitchFamily="66" charset="0"/>
              </a:rPr>
              <a:t> </a:t>
            </a:r>
            <a:r>
              <a:rPr lang="ru-RU" sz="30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Построение</a:t>
            </a:r>
            <a:r>
              <a:rPr lang="ru-RU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трелка вправо 2">
            <a:hlinkClick r:id="rId2" action="ppaction://hlinksldjump"/>
          </p:cNvPr>
          <p:cNvSpPr/>
          <p:nvPr/>
        </p:nvSpPr>
        <p:spPr>
          <a:xfrm>
            <a:off x="823913" y="5994400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2036520"/>
      </p:ext>
    </p:extLst>
  </p:cSld>
  <p:clrMapOvr>
    <a:masterClrMapping/>
  </p:clrMapOvr>
  <p:transition spd="med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3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" dur="1000"/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1" dur="1000"/>
                                        <p:tgtEl>
                                          <p:spTgt spid="297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4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49" dur="1000"/>
                                        <p:tgtEl>
                                          <p:spTgt spid="297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7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 nodeType="clickPar">
                      <p:stCondLst>
                        <p:cond delay="indefinite"/>
                      </p:stCondLst>
                      <p:childTnLst>
                        <p:par>
                          <p:cTn id="6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7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7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7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4" dur="500"/>
                                        <p:tgtEl>
                                          <p:spTgt spid="297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 nodeType="clickPar">
                      <p:stCondLst>
                        <p:cond delay="indefinite"/>
                      </p:stCondLst>
                      <p:childTnLst>
                        <p:par>
                          <p:cTn id="8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 nodeType="clickPar">
                      <p:stCondLst>
                        <p:cond delay="indefinite"/>
                      </p:stCondLst>
                      <p:childTnLst>
                        <p:par>
                          <p:cTn id="8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 nodeType="clickPar">
                      <p:stCondLst>
                        <p:cond delay="indefinite"/>
                      </p:stCondLst>
                      <p:childTnLst>
                        <p:par>
                          <p:cTn id="9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0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 nodeType="clickPar">
                      <p:stCondLst>
                        <p:cond delay="indefinite"/>
                      </p:stCondLst>
                      <p:childTnLst>
                        <p:par>
                          <p:cTn id="10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 nodeType="clickPar">
                      <p:stCondLst>
                        <p:cond delay="indefinite"/>
                      </p:stCondLst>
                      <p:childTnLst>
                        <p:par>
                          <p:cTn id="1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01" grpId="0" animBg="1"/>
      <p:bldP spid="29702" grpId="0" animBg="1"/>
      <p:bldP spid="29703" grpId="0" autoUpdateAnimBg="0"/>
      <p:bldP spid="29704" grpId="0" autoUpdateAnimBg="0"/>
      <p:bldP spid="29705" grpId="0" autoUpdateAnimBg="0"/>
      <p:bldP spid="29706" grpId="0" autoUpdateAnimBg="0"/>
      <p:bldP spid="29707" grpId="0" animBg="1"/>
      <p:bldP spid="29708" grpId="0" animBg="1"/>
      <p:bldP spid="29709" grpId="0" animBg="1"/>
      <p:bldP spid="29710" grpId="0" autoUpdateAnimBg="0"/>
      <p:bldP spid="29711" grpId="0" autoUpdateAnimBg="0"/>
      <p:bldP spid="29712" grpId="0" animBg="1"/>
      <p:bldP spid="29713" grpId="0" autoUpdateAnimBg="0"/>
      <p:bldP spid="29714" grpId="0" autoUpdateAnimBg="0"/>
      <p:bldP spid="29715" grpId="0" autoUpdateAnimBg="0"/>
      <p:bldP spid="29716" grpId="0" animBg="1"/>
      <p:bldP spid="29717" grpId="0" autoUpdateAnimBg="0"/>
      <p:bldP spid="29718" grpId="0" autoUpdateAnimBg="0"/>
      <p:bldP spid="29719" grpId="0" animBg="1"/>
      <p:bldP spid="29720" grpId="0" animBg="1"/>
      <p:bldP spid="29721" grpId="0" animBg="1"/>
      <p:bldP spid="29722" grpId="0" animBg="1"/>
      <p:bldP spid="29723" grpId="0" animBg="1"/>
      <p:bldP spid="29724" grpId="0" autoUpdateAnimBg="0"/>
      <p:bldP spid="29725" grpId="0" animBg="1"/>
      <p:bldP spid="29726" grpId="0" autoUpdateAnimBg="0"/>
      <p:bldP spid="29727" grpId="0" autoUpdateAnimBg="0"/>
      <p:bldP spid="29728" grpId="0" autoUpdateAnimBg="0"/>
      <p:bldP spid="29729" grpId="0" autoUpdateAnimBg="0"/>
      <p:bldP spid="2973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Содержимое 2"/>
          <p:cNvSpPr>
            <a:spLocks noGrp="1"/>
          </p:cNvSpPr>
          <p:nvPr>
            <p:ph idx="1"/>
          </p:nvPr>
        </p:nvSpPr>
        <p:spPr>
          <a:xfrm>
            <a:off x="611560" y="260648"/>
            <a:ext cx="7786687" cy="5810969"/>
          </a:xfrm>
          <a:noFill/>
        </p:spPr>
        <p:txBody>
          <a:bodyPr/>
          <a:lstStyle/>
          <a:p>
            <a:pPr algn="ctr">
              <a:buFont typeface="Wingdings 2" pitchFamily="18" charset="2"/>
              <a:buNone/>
              <a:defRPr/>
            </a:pPr>
            <a:r>
              <a:rPr lang="ru-RU" sz="2400" b="1" i="1" spc="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spc="100" dirty="0" smtClean="0">
                <a:latin typeface="Times New Roman" pitchFamily="18" charset="0"/>
                <a:cs typeface="Times New Roman" pitchFamily="18" charset="0"/>
              </a:rPr>
              <a:t>  Схема </a:t>
            </a:r>
          </a:p>
          <a:p>
            <a:pPr algn="ctr">
              <a:buFont typeface="Wingdings 2" pitchFamily="18" charset="2"/>
              <a:buNone/>
              <a:defRPr/>
            </a:pPr>
            <a:r>
              <a:rPr lang="ru-RU" sz="2400" b="1" i="1" spc="100" dirty="0" smtClean="0">
                <a:latin typeface="Times New Roman" pitchFamily="18" charset="0"/>
                <a:cs typeface="Times New Roman" pitchFamily="18" charset="0"/>
              </a:rPr>
              <a:t>построения с помощью циркуля и линейки. </a:t>
            </a:r>
            <a:endParaRPr lang="en-US" sz="2400" b="1" i="1" spc="1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Font typeface="Wingdings 2" pitchFamily="18" charset="2"/>
              <a:buNone/>
              <a:defRPr/>
            </a:pPr>
            <a:endParaRPr lang="ru-RU" sz="2000" b="1" i="1" spc="1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 2" pitchFamily="18" charset="2"/>
              <a:buNone/>
              <a:defRPr/>
            </a:pPr>
            <a:r>
              <a:rPr lang="ru-RU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. Отыскание способа решения задачи путём установления связей между искомыми элементами и данными задачи. 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Анализ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 дает возможность составить 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план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 решения задачи на построение.</a:t>
            </a:r>
          </a:p>
          <a:p>
            <a:pPr>
              <a:buFont typeface="Wingdings 2" pitchFamily="18" charset="2"/>
              <a:buNone/>
              <a:defRPr/>
            </a:pP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Выполнение построения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 по намеченному плану.</a:t>
            </a:r>
          </a:p>
          <a:p>
            <a:pPr>
              <a:buFont typeface="Wingdings 2" pitchFamily="18" charset="2"/>
              <a:buNone/>
              <a:defRPr/>
            </a:pP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Доказательств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о того, что построенная фигура удовлетворяет условиям задачи.</a:t>
            </a:r>
          </a:p>
          <a:p>
            <a:pPr>
              <a:buFont typeface="Wingdings 2" pitchFamily="18" charset="2"/>
              <a:buNone/>
              <a:defRPr/>
            </a:pP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4. 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Исследование задачи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, т.е. выяснение вопроса о том, при любых ли данных задача имеет решение, и если имеет,  то сколько решений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4" name="Picture 12" descr="C:\Documents and Settings\Admin\Мои документы\Мои рисунки\Организатор клипов (Microsoft)\j0296965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8063" y="5000625"/>
            <a:ext cx="714375" cy="1306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19539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3" dur="1000"/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0" dur="1000"/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25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25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7" dur="1000"/>
                                        <p:tgtEl>
                                          <p:spTgt spid="225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25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25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4" dur="1000"/>
                                        <p:tgtEl>
                                          <p:spTgt spid="225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_rels/them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Действия с пол. и отр. числами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Сеть">
  <a:themeElements>
    <a:clrScheme name="Сеть 10">
      <a:dk1>
        <a:srgbClr val="000000"/>
      </a:dk1>
      <a:lt1>
        <a:srgbClr val="FFFFFF"/>
      </a:lt1>
      <a:dk2>
        <a:srgbClr val="330066"/>
      </a:dk2>
      <a:lt2>
        <a:srgbClr val="808080"/>
      </a:lt2>
      <a:accent1>
        <a:srgbClr val="CCCC00"/>
      </a:accent1>
      <a:accent2>
        <a:srgbClr val="669999"/>
      </a:accent2>
      <a:accent3>
        <a:srgbClr val="FFFFFF"/>
      </a:accent3>
      <a:accent4>
        <a:srgbClr val="000000"/>
      </a:accent4>
      <a:accent5>
        <a:srgbClr val="E2E2AA"/>
      </a:accent5>
      <a:accent6>
        <a:srgbClr val="5C8A8A"/>
      </a:accent6>
      <a:hlink>
        <a:srgbClr val="7E9CE8"/>
      </a:hlink>
      <a:folHlink>
        <a:srgbClr val="D8D8EC"/>
      </a:folHlink>
    </a:clrScheme>
    <a:fontScheme name="Сеть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Сеть 1">
        <a:dk1>
          <a:srgbClr val="4F747B"/>
        </a:dk1>
        <a:lt1>
          <a:srgbClr val="FFFFFF"/>
        </a:lt1>
        <a:dk2>
          <a:srgbClr val="000000"/>
        </a:dk2>
        <a:lt2>
          <a:srgbClr val="C0C0C0"/>
        </a:lt2>
        <a:accent1>
          <a:srgbClr val="859868"/>
        </a:accent1>
        <a:accent2>
          <a:srgbClr val="5F5F5F"/>
        </a:accent2>
        <a:accent3>
          <a:srgbClr val="AAAAAA"/>
        </a:accent3>
        <a:accent4>
          <a:srgbClr val="DADADA"/>
        </a:accent4>
        <a:accent5>
          <a:srgbClr val="C2CAB9"/>
        </a:accent5>
        <a:accent6>
          <a:srgbClr val="555555"/>
        </a:accent6>
        <a:hlink>
          <a:srgbClr val="5F5F5F"/>
        </a:hlink>
        <a:folHlink>
          <a:srgbClr val="BA121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еть 2">
        <a:dk1>
          <a:srgbClr val="3C0000"/>
        </a:dk1>
        <a:lt1>
          <a:srgbClr val="FFFFFF"/>
        </a:lt1>
        <a:dk2>
          <a:srgbClr val="4D0B0B"/>
        </a:dk2>
        <a:lt2>
          <a:srgbClr val="FFFFFF"/>
        </a:lt2>
        <a:accent1>
          <a:srgbClr val="666633"/>
        </a:accent1>
        <a:accent2>
          <a:srgbClr val="CC3300"/>
        </a:accent2>
        <a:accent3>
          <a:srgbClr val="B2AAAA"/>
        </a:accent3>
        <a:accent4>
          <a:srgbClr val="DADADA"/>
        </a:accent4>
        <a:accent5>
          <a:srgbClr val="B8B8AD"/>
        </a:accent5>
        <a:accent6>
          <a:srgbClr val="B92D00"/>
        </a:accent6>
        <a:hlink>
          <a:srgbClr val="CC9900"/>
        </a:hlink>
        <a:folHlink>
          <a:srgbClr val="CCCC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еть 3">
        <a:dk1>
          <a:srgbClr val="666699"/>
        </a:dk1>
        <a:lt1>
          <a:srgbClr val="FFFFFF"/>
        </a:lt1>
        <a:dk2>
          <a:srgbClr val="15192B"/>
        </a:dk2>
        <a:lt2>
          <a:srgbClr val="CCCCFF"/>
        </a:lt2>
        <a:accent1>
          <a:srgbClr val="4F893D"/>
        </a:accent1>
        <a:accent2>
          <a:srgbClr val="666699"/>
        </a:accent2>
        <a:accent3>
          <a:srgbClr val="AAABAC"/>
        </a:accent3>
        <a:accent4>
          <a:srgbClr val="DADADA"/>
        </a:accent4>
        <a:accent5>
          <a:srgbClr val="B2C4AF"/>
        </a:accent5>
        <a:accent6>
          <a:srgbClr val="5C5C8A"/>
        </a:accent6>
        <a:hlink>
          <a:srgbClr val="CC9900"/>
        </a:hlink>
        <a:folHlink>
          <a:srgbClr val="4837C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еть 4">
        <a:dk1>
          <a:srgbClr val="666699"/>
        </a:dk1>
        <a:lt1>
          <a:srgbClr val="FFFFFF"/>
        </a:lt1>
        <a:dk2>
          <a:srgbClr val="86001A"/>
        </a:dk2>
        <a:lt2>
          <a:srgbClr val="CCCC66"/>
        </a:lt2>
        <a:accent1>
          <a:srgbClr val="FF3300"/>
        </a:accent1>
        <a:accent2>
          <a:srgbClr val="FF6600"/>
        </a:accent2>
        <a:accent3>
          <a:srgbClr val="C3AAAB"/>
        </a:accent3>
        <a:accent4>
          <a:srgbClr val="DADADA"/>
        </a:accent4>
        <a:accent5>
          <a:srgbClr val="FFADAA"/>
        </a:accent5>
        <a:accent6>
          <a:srgbClr val="E75C00"/>
        </a:accent6>
        <a:hlink>
          <a:srgbClr val="CC9900"/>
        </a:hlink>
        <a:folHlink>
          <a:srgbClr val="FF0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еть 5">
        <a:dk1>
          <a:srgbClr val="666699"/>
        </a:dk1>
        <a:lt1>
          <a:srgbClr val="FFFFFF"/>
        </a:lt1>
        <a:dk2>
          <a:srgbClr val="000054"/>
        </a:dk2>
        <a:lt2>
          <a:srgbClr val="FFFFFF"/>
        </a:lt2>
        <a:accent1>
          <a:srgbClr val="3333FF"/>
        </a:accent1>
        <a:accent2>
          <a:srgbClr val="006699"/>
        </a:accent2>
        <a:accent3>
          <a:srgbClr val="AAAAB3"/>
        </a:accent3>
        <a:accent4>
          <a:srgbClr val="DADADA"/>
        </a:accent4>
        <a:accent5>
          <a:srgbClr val="ADADFF"/>
        </a:accent5>
        <a:accent6>
          <a:srgbClr val="005C8A"/>
        </a:accent6>
        <a:hlink>
          <a:srgbClr val="669900"/>
        </a:hlink>
        <a:folHlink>
          <a:srgbClr val="0000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еть 6">
        <a:dk1>
          <a:srgbClr val="808080"/>
        </a:dk1>
        <a:lt1>
          <a:srgbClr val="FFFFFF"/>
        </a:lt1>
        <a:dk2>
          <a:srgbClr val="30054B"/>
        </a:dk2>
        <a:lt2>
          <a:srgbClr val="FFFFFF"/>
        </a:lt2>
        <a:accent1>
          <a:srgbClr val="797B9B"/>
        </a:accent1>
        <a:accent2>
          <a:srgbClr val="6B4FB1"/>
        </a:accent2>
        <a:accent3>
          <a:srgbClr val="ADAAB1"/>
        </a:accent3>
        <a:accent4>
          <a:srgbClr val="DADADA"/>
        </a:accent4>
        <a:accent5>
          <a:srgbClr val="BEBFCB"/>
        </a:accent5>
        <a:accent6>
          <a:srgbClr val="6047A0"/>
        </a:accent6>
        <a:hlink>
          <a:srgbClr val="7AACCE"/>
        </a:hlink>
        <a:folHlink>
          <a:srgbClr val="D8D8E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еть 7">
        <a:dk1>
          <a:srgbClr val="808080"/>
        </a:dk1>
        <a:lt1>
          <a:srgbClr val="FFFFCC"/>
        </a:lt1>
        <a:dk2>
          <a:srgbClr val="29527B"/>
        </a:dk2>
        <a:lt2>
          <a:srgbClr val="FFFFFF"/>
        </a:lt2>
        <a:accent1>
          <a:srgbClr val="CCCC00"/>
        </a:accent1>
        <a:accent2>
          <a:srgbClr val="669999"/>
        </a:accent2>
        <a:accent3>
          <a:srgbClr val="ACB3BF"/>
        </a:accent3>
        <a:accent4>
          <a:srgbClr val="DADAAE"/>
        </a:accent4>
        <a:accent5>
          <a:srgbClr val="E2E2AA"/>
        </a:accent5>
        <a:accent6>
          <a:srgbClr val="5C8A8A"/>
        </a:accent6>
        <a:hlink>
          <a:srgbClr val="D8D8EC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еть 8">
        <a:dk1>
          <a:srgbClr val="666699"/>
        </a:dk1>
        <a:lt1>
          <a:srgbClr val="FFFFFF"/>
        </a:lt1>
        <a:dk2>
          <a:srgbClr val="476949"/>
        </a:dk2>
        <a:lt2>
          <a:srgbClr val="FFFFFF"/>
        </a:lt2>
        <a:accent1>
          <a:srgbClr val="CC6600"/>
        </a:accent1>
        <a:accent2>
          <a:srgbClr val="CC9900"/>
        </a:accent2>
        <a:accent3>
          <a:srgbClr val="B1B9B1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45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еть 9">
        <a:dk1>
          <a:srgbClr val="000000"/>
        </a:dk1>
        <a:lt1>
          <a:srgbClr val="FFFFFF"/>
        </a:lt1>
        <a:dk2>
          <a:srgbClr val="7C1302"/>
        </a:dk2>
        <a:lt2>
          <a:srgbClr val="CC9900"/>
        </a:lt2>
        <a:accent1>
          <a:srgbClr val="CC9900"/>
        </a:accent1>
        <a:accent2>
          <a:srgbClr val="CC3300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B92D00"/>
        </a:accent6>
        <a:hlink>
          <a:srgbClr val="808080"/>
        </a:hlink>
        <a:folHlink>
          <a:srgbClr val="CC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еть 10">
        <a:dk1>
          <a:srgbClr val="000000"/>
        </a:dk1>
        <a:lt1>
          <a:srgbClr val="FFFFFF"/>
        </a:lt1>
        <a:dk2>
          <a:srgbClr val="330066"/>
        </a:dk2>
        <a:lt2>
          <a:srgbClr val="808080"/>
        </a:lt2>
        <a:accent1>
          <a:srgbClr val="CCCC00"/>
        </a:accent1>
        <a:accent2>
          <a:srgbClr val="669999"/>
        </a:accent2>
        <a:accent3>
          <a:srgbClr val="FFFFFF"/>
        </a:accent3>
        <a:accent4>
          <a:srgbClr val="000000"/>
        </a:accent4>
        <a:accent5>
          <a:srgbClr val="E2E2AA"/>
        </a:accent5>
        <a:accent6>
          <a:srgbClr val="5C8A8A"/>
        </a:accent6>
        <a:hlink>
          <a:srgbClr val="7E9CE8"/>
        </a:hlink>
        <a:folHlink>
          <a:srgbClr val="D8D8E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Вершина горы">
  <a:themeElements>
    <a:clrScheme name="Вершина горы 5">
      <a:dk1>
        <a:srgbClr val="463416"/>
      </a:dk1>
      <a:lt1>
        <a:srgbClr val="FFFFFF"/>
      </a:lt1>
      <a:dk2>
        <a:srgbClr val="003399"/>
      </a:dk2>
      <a:lt2>
        <a:srgbClr val="E3E3FF"/>
      </a:lt2>
      <a:accent1>
        <a:srgbClr val="3399FF"/>
      </a:accent1>
      <a:accent2>
        <a:srgbClr val="33CCCC"/>
      </a:accent2>
      <a:accent3>
        <a:srgbClr val="AAADCA"/>
      </a:accent3>
      <a:accent4>
        <a:srgbClr val="DADADA"/>
      </a:accent4>
      <a:accent5>
        <a:srgbClr val="ADCAFF"/>
      </a:accent5>
      <a:accent6>
        <a:srgbClr val="2DB9B9"/>
      </a:accent6>
      <a:hlink>
        <a:srgbClr val="00FFCC"/>
      </a:hlink>
      <a:folHlink>
        <a:srgbClr val="808000"/>
      </a:folHlink>
    </a:clrScheme>
    <a:fontScheme name="Вершина горы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Вершина горы 1">
        <a:dk1>
          <a:srgbClr val="4C3A1C"/>
        </a:dk1>
        <a:lt1>
          <a:srgbClr val="FFFFFF"/>
        </a:lt1>
        <a:dk2>
          <a:srgbClr val="993300"/>
        </a:dk2>
        <a:lt2>
          <a:srgbClr val="CCAA00"/>
        </a:lt2>
        <a:accent1>
          <a:srgbClr val="FF3300"/>
        </a:accent1>
        <a:accent2>
          <a:srgbClr val="9E6600"/>
        </a:accent2>
        <a:accent3>
          <a:srgbClr val="CAADAA"/>
        </a:accent3>
        <a:accent4>
          <a:srgbClr val="DADADA"/>
        </a:accent4>
        <a:accent5>
          <a:srgbClr val="FFADAA"/>
        </a:accent5>
        <a:accent6>
          <a:srgbClr val="8F5C00"/>
        </a:accent6>
        <a:hlink>
          <a:srgbClr val="FFCC00"/>
        </a:hlink>
        <a:folHlink>
          <a:srgbClr val="F7DC9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Вершина горы 2">
        <a:dk1>
          <a:srgbClr val="3D0058"/>
        </a:dk1>
        <a:lt1>
          <a:srgbClr val="FFFFFF"/>
        </a:lt1>
        <a:dk2>
          <a:srgbClr val="9188B0"/>
        </a:dk2>
        <a:lt2>
          <a:srgbClr val="DDE0DC"/>
        </a:lt2>
        <a:accent1>
          <a:srgbClr val="FFCC00"/>
        </a:accent1>
        <a:accent2>
          <a:srgbClr val="4C3D78"/>
        </a:accent2>
        <a:accent3>
          <a:srgbClr val="C7C3D4"/>
        </a:accent3>
        <a:accent4>
          <a:srgbClr val="DADADA"/>
        </a:accent4>
        <a:accent5>
          <a:srgbClr val="FFE2AA"/>
        </a:accent5>
        <a:accent6>
          <a:srgbClr val="44366C"/>
        </a:accent6>
        <a:hlink>
          <a:srgbClr val="743D78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Вершина горы 3">
        <a:dk1>
          <a:srgbClr val="10104C"/>
        </a:dk1>
        <a:lt1>
          <a:srgbClr val="FFFFFF"/>
        </a:lt1>
        <a:dk2>
          <a:srgbClr val="003366"/>
        </a:dk2>
        <a:lt2>
          <a:srgbClr val="C6CCD4"/>
        </a:lt2>
        <a:accent1>
          <a:srgbClr val="33CCFF"/>
        </a:accent1>
        <a:accent2>
          <a:srgbClr val="5B5B8D"/>
        </a:accent2>
        <a:accent3>
          <a:srgbClr val="AAADB8"/>
        </a:accent3>
        <a:accent4>
          <a:srgbClr val="DADADA"/>
        </a:accent4>
        <a:accent5>
          <a:srgbClr val="ADE2FF"/>
        </a:accent5>
        <a:accent6>
          <a:srgbClr val="52527F"/>
        </a:accent6>
        <a:hlink>
          <a:srgbClr val="4529AB"/>
        </a:hlink>
        <a:folHlink>
          <a:srgbClr val="00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Вершина горы 4">
        <a:dk1>
          <a:srgbClr val="B0C8CA"/>
        </a:dk1>
        <a:lt1>
          <a:srgbClr val="FFFFFF"/>
        </a:lt1>
        <a:dk2>
          <a:srgbClr val="000099"/>
        </a:dk2>
        <a:lt2>
          <a:srgbClr val="FFFFFF"/>
        </a:lt2>
        <a:accent1>
          <a:srgbClr val="89C4FF"/>
        </a:accent1>
        <a:accent2>
          <a:srgbClr val="00008C"/>
        </a:accent2>
        <a:accent3>
          <a:srgbClr val="AAAACA"/>
        </a:accent3>
        <a:accent4>
          <a:srgbClr val="DADADA"/>
        </a:accent4>
        <a:accent5>
          <a:srgbClr val="C4DEFF"/>
        </a:accent5>
        <a:accent6>
          <a:srgbClr val="00007E"/>
        </a:accent6>
        <a:hlink>
          <a:srgbClr val="6666FF"/>
        </a:hlink>
        <a:folHlink>
          <a:srgbClr val="C0C0C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Вершина горы 5">
        <a:dk1>
          <a:srgbClr val="463416"/>
        </a:dk1>
        <a:lt1>
          <a:srgbClr val="FFFFFF"/>
        </a:lt1>
        <a:dk2>
          <a:srgbClr val="003399"/>
        </a:dk2>
        <a:lt2>
          <a:srgbClr val="E3E3FF"/>
        </a:lt2>
        <a:accent1>
          <a:srgbClr val="3399FF"/>
        </a:accent1>
        <a:accent2>
          <a:srgbClr val="33CCCC"/>
        </a:accent2>
        <a:accent3>
          <a:srgbClr val="AAADCA"/>
        </a:accent3>
        <a:accent4>
          <a:srgbClr val="DADADA"/>
        </a:accent4>
        <a:accent5>
          <a:srgbClr val="ADCAFF"/>
        </a:accent5>
        <a:accent6>
          <a:srgbClr val="2DB9B9"/>
        </a:accent6>
        <a:hlink>
          <a:srgbClr val="00FFCC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Вершина горы 6">
        <a:dk1>
          <a:srgbClr val="809296"/>
        </a:dk1>
        <a:lt1>
          <a:srgbClr val="FFFFFF"/>
        </a:lt1>
        <a:dk2>
          <a:srgbClr val="6699FF"/>
        </a:dk2>
        <a:lt2>
          <a:srgbClr val="B3EDFF"/>
        </a:lt2>
        <a:accent1>
          <a:srgbClr val="FF9933"/>
        </a:accent1>
        <a:accent2>
          <a:srgbClr val="FFAA99"/>
        </a:accent2>
        <a:accent3>
          <a:srgbClr val="B8CAFF"/>
        </a:accent3>
        <a:accent4>
          <a:srgbClr val="DADADA"/>
        </a:accent4>
        <a:accent5>
          <a:srgbClr val="FFCAAD"/>
        </a:accent5>
        <a:accent6>
          <a:srgbClr val="E79A8A"/>
        </a:accent6>
        <a:hlink>
          <a:srgbClr val="FFCFAB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Вершина горы 7">
        <a:dk1>
          <a:srgbClr val="006666"/>
        </a:dk1>
        <a:lt1>
          <a:srgbClr val="FFFFFF"/>
        </a:lt1>
        <a:dk2>
          <a:srgbClr val="85D1E3"/>
        </a:dk2>
        <a:lt2>
          <a:srgbClr val="CCFFFF"/>
        </a:lt2>
        <a:accent1>
          <a:srgbClr val="FFCC00"/>
        </a:accent1>
        <a:accent2>
          <a:srgbClr val="00CC99"/>
        </a:accent2>
        <a:accent3>
          <a:srgbClr val="C2E5EF"/>
        </a:accent3>
        <a:accent4>
          <a:srgbClr val="DADADA"/>
        </a:accent4>
        <a:accent5>
          <a:srgbClr val="FFE2AA"/>
        </a:accent5>
        <a:accent6>
          <a:srgbClr val="00B98A"/>
        </a:accent6>
        <a:hlink>
          <a:srgbClr val="0099FF"/>
        </a:hlink>
        <a:folHlink>
          <a:srgbClr val="66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Вершина горы 8">
        <a:dk1>
          <a:srgbClr val="404B3D"/>
        </a:dk1>
        <a:lt1>
          <a:srgbClr val="FFFFFF"/>
        </a:lt1>
        <a:dk2>
          <a:srgbClr val="A7A491"/>
        </a:dk2>
        <a:lt2>
          <a:srgbClr val="CCD0CA"/>
        </a:lt2>
        <a:accent1>
          <a:srgbClr val="33CCCC"/>
        </a:accent1>
        <a:accent2>
          <a:srgbClr val="004E4C"/>
        </a:accent2>
        <a:accent3>
          <a:srgbClr val="D0CFC7"/>
        </a:accent3>
        <a:accent4>
          <a:srgbClr val="DADADA"/>
        </a:accent4>
        <a:accent5>
          <a:srgbClr val="ADE2E2"/>
        </a:accent5>
        <a:accent6>
          <a:srgbClr val="004644"/>
        </a:accent6>
        <a:hlink>
          <a:srgbClr val="477781"/>
        </a:hlink>
        <a:folHlink>
          <a:srgbClr val="85CC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Вершина горы 9">
        <a:dk1>
          <a:srgbClr val="000000"/>
        </a:dk1>
        <a:lt1>
          <a:srgbClr val="FFFFFF"/>
        </a:lt1>
        <a:dk2>
          <a:srgbClr val="FFFFAF"/>
        </a:dk2>
        <a:lt2>
          <a:srgbClr val="676597"/>
        </a:lt2>
        <a:accent1>
          <a:srgbClr val="66CCFF"/>
        </a:accent1>
        <a:accent2>
          <a:srgbClr val="CCECFF"/>
        </a:accent2>
        <a:accent3>
          <a:srgbClr val="FFFFFF"/>
        </a:accent3>
        <a:accent4>
          <a:srgbClr val="000000"/>
        </a:accent4>
        <a:accent5>
          <a:srgbClr val="B8E2FF"/>
        </a:accent5>
        <a:accent6>
          <a:srgbClr val="B9D6E7"/>
        </a:accent6>
        <a:hlink>
          <a:srgbClr val="6600CC"/>
        </a:hlink>
        <a:folHlink>
          <a:srgbClr val="008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Шары">
  <a:themeElements>
    <a:clrScheme name="Шары 8">
      <a:dk1>
        <a:srgbClr val="006699"/>
      </a:dk1>
      <a:lt1>
        <a:srgbClr val="FFFFFF"/>
      </a:lt1>
      <a:dk2>
        <a:srgbClr val="006666"/>
      </a:dk2>
      <a:lt2>
        <a:srgbClr val="FFFFCC"/>
      </a:lt2>
      <a:accent1>
        <a:srgbClr val="EDFAD2"/>
      </a:accent1>
      <a:accent2>
        <a:srgbClr val="EBF7FF"/>
      </a:accent2>
      <a:accent3>
        <a:srgbClr val="FFFFFF"/>
      </a:accent3>
      <a:accent4>
        <a:srgbClr val="005682"/>
      </a:accent4>
      <a:accent5>
        <a:srgbClr val="F4FCE5"/>
      </a:accent5>
      <a:accent6>
        <a:srgbClr val="D5E0E7"/>
      </a:accent6>
      <a:hlink>
        <a:srgbClr val="CC99FF"/>
      </a:hlink>
      <a:folHlink>
        <a:srgbClr val="F2DFFD"/>
      </a:folHlink>
    </a:clrScheme>
    <a:fontScheme name="Шары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Шары 1">
        <a:dk1>
          <a:srgbClr val="9900CC"/>
        </a:dk1>
        <a:lt1>
          <a:srgbClr val="FFFFCC"/>
        </a:lt1>
        <a:dk2>
          <a:srgbClr val="000000"/>
        </a:dk2>
        <a:lt2>
          <a:srgbClr val="FFFFFF"/>
        </a:lt2>
        <a:accent1>
          <a:srgbClr val="666699"/>
        </a:accent1>
        <a:accent2>
          <a:srgbClr val="660066"/>
        </a:accent2>
        <a:accent3>
          <a:srgbClr val="AAAAAA"/>
        </a:accent3>
        <a:accent4>
          <a:srgbClr val="DADAAE"/>
        </a:accent4>
        <a:accent5>
          <a:srgbClr val="B8B8CA"/>
        </a:accent5>
        <a:accent6>
          <a:srgbClr val="5C005C"/>
        </a:accent6>
        <a:hlink>
          <a:srgbClr val="CC0000"/>
        </a:hlink>
        <a:folHlink>
          <a:srgbClr val="A5002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Шары 2">
        <a:dk1>
          <a:srgbClr val="990033"/>
        </a:dk1>
        <a:lt1>
          <a:srgbClr val="FFFFFF"/>
        </a:lt1>
        <a:dk2>
          <a:srgbClr val="000000"/>
        </a:dk2>
        <a:lt2>
          <a:srgbClr val="FFFFFF"/>
        </a:lt2>
        <a:accent1>
          <a:srgbClr val="FF3300"/>
        </a:accent1>
        <a:accent2>
          <a:srgbClr val="FF9900"/>
        </a:accent2>
        <a:accent3>
          <a:srgbClr val="AAAAAA"/>
        </a:accent3>
        <a:accent4>
          <a:srgbClr val="DADADA"/>
        </a:accent4>
        <a:accent5>
          <a:srgbClr val="FFADAA"/>
        </a:accent5>
        <a:accent6>
          <a:srgbClr val="E78A00"/>
        </a:accent6>
        <a:hlink>
          <a:srgbClr val="FFFF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Шары 3">
        <a:dk1>
          <a:srgbClr val="CCCCFF"/>
        </a:dk1>
        <a:lt1>
          <a:srgbClr val="FFFFCC"/>
        </a:lt1>
        <a:dk2>
          <a:srgbClr val="000000"/>
        </a:dk2>
        <a:lt2>
          <a:srgbClr val="FFFFFF"/>
        </a:lt2>
        <a:accent1>
          <a:srgbClr val="9999FF"/>
        </a:accent1>
        <a:accent2>
          <a:srgbClr val="33CCCC"/>
        </a:accent2>
        <a:accent3>
          <a:srgbClr val="AAAAAA"/>
        </a:accent3>
        <a:accent4>
          <a:srgbClr val="DADAAE"/>
        </a:accent4>
        <a:accent5>
          <a:srgbClr val="CACAFF"/>
        </a:accent5>
        <a:accent6>
          <a:srgbClr val="2DB9B9"/>
        </a:accent6>
        <a:hlink>
          <a:srgbClr val="66FFFF"/>
        </a:hlink>
        <a:folHlink>
          <a:srgbClr val="6600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Шары 4">
        <a:dk1>
          <a:srgbClr val="000000"/>
        </a:dk1>
        <a:lt1>
          <a:srgbClr val="F8F8F8"/>
        </a:lt1>
        <a:dk2>
          <a:srgbClr val="800000"/>
        </a:dk2>
        <a:lt2>
          <a:srgbClr val="FFFFFF"/>
        </a:lt2>
        <a:accent1>
          <a:srgbClr val="FF3300"/>
        </a:accent1>
        <a:accent2>
          <a:srgbClr val="FF5050"/>
        </a:accent2>
        <a:accent3>
          <a:srgbClr val="C0AAAA"/>
        </a:accent3>
        <a:accent4>
          <a:srgbClr val="D4D4D4"/>
        </a:accent4>
        <a:accent5>
          <a:srgbClr val="FFADAA"/>
        </a:accent5>
        <a:accent6>
          <a:srgbClr val="E74848"/>
        </a:accent6>
        <a:hlink>
          <a:srgbClr val="FF9999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Шары 5">
        <a:dk1>
          <a:srgbClr val="666699"/>
        </a:dk1>
        <a:lt1>
          <a:srgbClr val="FFFFFF"/>
        </a:lt1>
        <a:dk2>
          <a:srgbClr val="000066"/>
        </a:dk2>
        <a:lt2>
          <a:srgbClr val="CCECFF"/>
        </a:lt2>
        <a:accent1>
          <a:srgbClr val="009999"/>
        </a:accent1>
        <a:accent2>
          <a:srgbClr val="0099CC"/>
        </a:accent2>
        <a:accent3>
          <a:srgbClr val="AAAAB8"/>
        </a:accent3>
        <a:accent4>
          <a:srgbClr val="DADADA"/>
        </a:accent4>
        <a:accent5>
          <a:srgbClr val="AACACA"/>
        </a:accent5>
        <a:accent6>
          <a:srgbClr val="008AB9"/>
        </a:accent6>
        <a:hlink>
          <a:srgbClr val="CC99FF"/>
        </a:hlink>
        <a:folHlink>
          <a:srgbClr val="3366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Шары 6">
        <a:dk1>
          <a:srgbClr val="99CC00"/>
        </a:dk1>
        <a:lt1>
          <a:srgbClr val="FFFFFF"/>
        </a:lt1>
        <a:dk2>
          <a:srgbClr val="009900"/>
        </a:dk2>
        <a:lt2>
          <a:srgbClr val="FFFF99"/>
        </a:lt2>
        <a:accent1>
          <a:srgbClr val="336600"/>
        </a:accent1>
        <a:accent2>
          <a:srgbClr val="008000"/>
        </a:accent2>
        <a:accent3>
          <a:srgbClr val="AACAAA"/>
        </a:accent3>
        <a:accent4>
          <a:srgbClr val="DADADA"/>
        </a:accent4>
        <a:accent5>
          <a:srgbClr val="ADB8AA"/>
        </a:accent5>
        <a:accent6>
          <a:srgbClr val="007300"/>
        </a:accent6>
        <a:hlink>
          <a:srgbClr val="CCCC00"/>
        </a:hlink>
        <a:folHlink>
          <a:srgbClr val="33CC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Шары 7">
        <a:dk1>
          <a:srgbClr val="000066"/>
        </a:dk1>
        <a:lt1>
          <a:srgbClr val="E1F4FF"/>
        </a:lt1>
        <a:dk2>
          <a:srgbClr val="000066"/>
        </a:dk2>
        <a:lt2>
          <a:srgbClr val="CCCCFF"/>
        </a:lt2>
        <a:accent1>
          <a:srgbClr val="9999FF"/>
        </a:accent1>
        <a:accent2>
          <a:srgbClr val="33CCCC"/>
        </a:accent2>
        <a:accent3>
          <a:srgbClr val="EEF8FF"/>
        </a:accent3>
        <a:accent4>
          <a:srgbClr val="000056"/>
        </a:accent4>
        <a:accent5>
          <a:srgbClr val="CACAFF"/>
        </a:accent5>
        <a:accent6>
          <a:srgbClr val="2DB9B9"/>
        </a:accent6>
        <a:hlink>
          <a:srgbClr val="66FFFF"/>
        </a:hlink>
        <a:folHlink>
          <a:srgbClr val="66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Шары 8">
        <a:dk1>
          <a:srgbClr val="006699"/>
        </a:dk1>
        <a:lt1>
          <a:srgbClr val="FFFFFF"/>
        </a:lt1>
        <a:dk2>
          <a:srgbClr val="006666"/>
        </a:dk2>
        <a:lt2>
          <a:srgbClr val="FFFFCC"/>
        </a:lt2>
        <a:accent1>
          <a:srgbClr val="EDFAD2"/>
        </a:accent1>
        <a:accent2>
          <a:srgbClr val="EBF7FF"/>
        </a:accent2>
        <a:accent3>
          <a:srgbClr val="FFFFFF"/>
        </a:accent3>
        <a:accent4>
          <a:srgbClr val="005682"/>
        </a:accent4>
        <a:accent5>
          <a:srgbClr val="F4FCE5"/>
        </a:accent5>
        <a:accent6>
          <a:srgbClr val="D5E0E7"/>
        </a:accent6>
        <a:hlink>
          <a:srgbClr val="CC99FF"/>
        </a:hlink>
        <a:folHlink>
          <a:srgbClr val="F2DFF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Шары 9">
        <a:dk1>
          <a:srgbClr val="000000"/>
        </a:dk1>
        <a:lt1>
          <a:srgbClr val="FFFFFF"/>
        </a:lt1>
        <a:dk2>
          <a:srgbClr val="000000"/>
        </a:dk2>
        <a:lt2>
          <a:srgbClr val="FFCC99"/>
        </a:lt2>
        <a:accent1>
          <a:srgbClr val="FF9900"/>
        </a:accent1>
        <a:accent2>
          <a:srgbClr val="FF99CC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8AB9"/>
        </a:accent6>
        <a:hlink>
          <a:srgbClr val="FF9999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Студия">
  <a:themeElements>
    <a:clrScheme name="Студия 12">
      <a:dk1>
        <a:srgbClr val="000000"/>
      </a:dk1>
      <a:lt1>
        <a:srgbClr val="CCFFFF"/>
      </a:lt1>
      <a:dk2>
        <a:srgbClr val="551A07"/>
      </a:dk2>
      <a:lt2>
        <a:srgbClr val="CC3300"/>
      </a:lt2>
      <a:accent1>
        <a:srgbClr val="F4B400"/>
      </a:accent1>
      <a:accent2>
        <a:srgbClr val="993300"/>
      </a:accent2>
      <a:accent3>
        <a:srgbClr val="E2FFFF"/>
      </a:accent3>
      <a:accent4>
        <a:srgbClr val="000000"/>
      </a:accent4>
      <a:accent5>
        <a:srgbClr val="F8D6AA"/>
      </a:accent5>
      <a:accent6>
        <a:srgbClr val="8A2D00"/>
      </a:accent6>
      <a:hlink>
        <a:srgbClr val="FF3300"/>
      </a:hlink>
      <a:folHlink>
        <a:srgbClr val="666699"/>
      </a:folHlink>
    </a:clrScheme>
    <a:fontScheme name="Студия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Студия 1">
        <a:dk1>
          <a:srgbClr val="000000"/>
        </a:dk1>
        <a:lt1>
          <a:srgbClr val="FFFFFF"/>
        </a:lt1>
        <a:dk2>
          <a:srgbClr val="336666"/>
        </a:dk2>
        <a:lt2>
          <a:srgbClr val="CCCC99"/>
        </a:lt2>
        <a:accent1>
          <a:srgbClr val="97CDCC"/>
        </a:accent1>
        <a:accent2>
          <a:srgbClr val="D6E0E0"/>
        </a:accent2>
        <a:accent3>
          <a:srgbClr val="FFFFFF"/>
        </a:accent3>
        <a:accent4>
          <a:srgbClr val="000000"/>
        </a:accent4>
        <a:accent5>
          <a:srgbClr val="C9E3E2"/>
        </a:accent5>
        <a:accent6>
          <a:srgbClr val="C2CBCB"/>
        </a:accent6>
        <a:hlink>
          <a:srgbClr val="99CC00"/>
        </a:hlink>
        <a:folHlink>
          <a:srgbClr val="3366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тудия 2">
        <a:dk1>
          <a:srgbClr val="000000"/>
        </a:dk1>
        <a:lt1>
          <a:srgbClr val="FFFFFF"/>
        </a:lt1>
        <a:dk2>
          <a:srgbClr val="3732A0"/>
        </a:dk2>
        <a:lt2>
          <a:srgbClr val="666699"/>
        </a:lt2>
        <a:accent1>
          <a:srgbClr val="CCCCFF"/>
        </a:accent1>
        <a:accent2>
          <a:srgbClr val="009999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008A8A"/>
        </a:accent6>
        <a:hlink>
          <a:srgbClr val="3366CC"/>
        </a:hlink>
        <a:folHlink>
          <a:srgbClr val="9094B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тудия 3">
        <a:dk1>
          <a:srgbClr val="000000"/>
        </a:dk1>
        <a:lt1>
          <a:srgbClr val="FFFFFF"/>
        </a:lt1>
        <a:dk2>
          <a:srgbClr val="CD0505"/>
        </a:dk2>
        <a:lt2>
          <a:srgbClr val="5F5F5F"/>
        </a:lt2>
        <a:accent1>
          <a:srgbClr val="D2D5DE"/>
        </a:accent1>
        <a:accent2>
          <a:srgbClr val="D55757"/>
        </a:accent2>
        <a:accent3>
          <a:srgbClr val="FFFFFF"/>
        </a:accent3>
        <a:accent4>
          <a:srgbClr val="000000"/>
        </a:accent4>
        <a:accent5>
          <a:srgbClr val="E5E7EC"/>
        </a:accent5>
        <a:accent6>
          <a:srgbClr val="C14E4E"/>
        </a:accent6>
        <a:hlink>
          <a:srgbClr val="F42D1E"/>
        </a:hlink>
        <a:folHlink>
          <a:srgbClr val="7C849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тудия 4">
        <a:dk1>
          <a:srgbClr val="000000"/>
        </a:dk1>
        <a:lt1>
          <a:srgbClr val="FFFFFF"/>
        </a:lt1>
        <a:dk2>
          <a:srgbClr val="551A07"/>
        </a:dk2>
        <a:lt2>
          <a:srgbClr val="CC3300"/>
        </a:lt2>
        <a:accent1>
          <a:srgbClr val="F4B400"/>
        </a:accent1>
        <a:accent2>
          <a:srgbClr val="993300"/>
        </a:accent2>
        <a:accent3>
          <a:srgbClr val="FFFFFF"/>
        </a:accent3>
        <a:accent4>
          <a:srgbClr val="000000"/>
        </a:accent4>
        <a:accent5>
          <a:srgbClr val="F8D6AA"/>
        </a:accent5>
        <a:accent6>
          <a:srgbClr val="8A2D00"/>
        </a:accent6>
        <a:hlink>
          <a:srgbClr val="FF3300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тудия 5">
        <a:dk1>
          <a:srgbClr val="000000"/>
        </a:dk1>
        <a:lt1>
          <a:srgbClr val="FFFFFF"/>
        </a:lt1>
        <a:dk2>
          <a:srgbClr val="FF0000"/>
        </a:dk2>
        <a:lt2>
          <a:srgbClr val="FFCC00"/>
        </a:lt2>
        <a:accent1>
          <a:srgbClr val="66CCFF"/>
        </a:accent1>
        <a:accent2>
          <a:srgbClr val="009900"/>
        </a:accent2>
        <a:accent3>
          <a:srgbClr val="FFFFFF"/>
        </a:accent3>
        <a:accent4>
          <a:srgbClr val="000000"/>
        </a:accent4>
        <a:accent5>
          <a:srgbClr val="B8E2FF"/>
        </a:accent5>
        <a:accent6>
          <a:srgbClr val="008A00"/>
        </a:accent6>
        <a:hlink>
          <a:srgbClr val="FF3300"/>
        </a:hlink>
        <a:folHlink>
          <a:srgbClr val="6600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тудия 6">
        <a:dk1>
          <a:srgbClr val="666633"/>
        </a:dk1>
        <a:lt1>
          <a:srgbClr val="FFFFFF"/>
        </a:lt1>
        <a:dk2>
          <a:srgbClr val="000000"/>
        </a:dk2>
        <a:lt2>
          <a:srgbClr val="CC3300"/>
        </a:lt2>
        <a:accent1>
          <a:srgbClr val="808000"/>
        </a:accent1>
        <a:accent2>
          <a:srgbClr val="FF9900"/>
        </a:accent2>
        <a:accent3>
          <a:srgbClr val="AAAAAA"/>
        </a:accent3>
        <a:accent4>
          <a:srgbClr val="DADADA"/>
        </a:accent4>
        <a:accent5>
          <a:srgbClr val="C0C0AA"/>
        </a:accent5>
        <a:accent6>
          <a:srgbClr val="E78A00"/>
        </a:accent6>
        <a:hlink>
          <a:srgbClr val="CC6600"/>
        </a:hlink>
        <a:folHlink>
          <a:srgbClr val="434B1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тудия 7">
        <a:dk1>
          <a:srgbClr val="766997"/>
        </a:dk1>
        <a:lt1>
          <a:srgbClr val="FFFFFF"/>
        </a:lt1>
        <a:dk2>
          <a:srgbClr val="530901"/>
        </a:dk2>
        <a:lt2>
          <a:srgbClr val="FFFFFF"/>
        </a:lt2>
        <a:accent1>
          <a:srgbClr val="FF3300"/>
        </a:accent1>
        <a:accent2>
          <a:srgbClr val="CC6600"/>
        </a:accent2>
        <a:accent3>
          <a:srgbClr val="B3AAAA"/>
        </a:accent3>
        <a:accent4>
          <a:srgbClr val="DADADA"/>
        </a:accent4>
        <a:accent5>
          <a:srgbClr val="FFADAA"/>
        </a:accent5>
        <a:accent6>
          <a:srgbClr val="B95C00"/>
        </a:accent6>
        <a:hlink>
          <a:srgbClr val="FF9900"/>
        </a:hlink>
        <a:folHlink>
          <a:srgbClr val="99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тудия 8">
        <a:dk1>
          <a:srgbClr val="666699"/>
        </a:dk1>
        <a:lt1>
          <a:srgbClr val="FFFFFF"/>
        </a:lt1>
        <a:dk2>
          <a:srgbClr val="4C004C"/>
        </a:dk2>
        <a:lt2>
          <a:srgbClr val="FFFFFF"/>
        </a:lt2>
        <a:accent1>
          <a:srgbClr val="0099CC"/>
        </a:accent1>
        <a:accent2>
          <a:srgbClr val="993366"/>
        </a:accent2>
        <a:accent3>
          <a:srgbClr val="B2AAB2"/>
        </a:accent3>
        <a:accent4>
          <a:srgbClr val="DADADA"/>
        </a:accent4>
        <a:accent5>
          <a:srgbClr val="AACAE2"/>
        </a:accent5>
        <a:accent6>
          <a:srgbClr val="8A2D5C"/>
        </a:accent6>
        <a:hlink>
          <a:srgbClr val="99CC00"/>
        </a:hlink>
        <a:folHlink>
          <a:srgbClr val="0066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тудия 9">
        <a:dk1>
          <a:srgbClr val="565682"/>
        </a:dk1>
        <a:lt1>
          <a:srgbClr val="FFFFFF"/>
        </a:lt1>
        <a:dk2>
          <a:srgbClr val="1E1551"/>
        </a:dk2>
        <a:lt2>
          <a:srgbClr val="CCFFFF"/>
        </a:lt2>
        <a:accent1>
          <a:srgbClr val="33CCCC"/>
        </a:accent1>
        <a:accent2>
          <a:srgbClr val="009999"/>
        </a:accent2>
        <a:accent3>
          <a:srgbClr val="ABAAB3"/>
        </a:accent3>
        <a:accent4>
          <a:srgbClr val="DADADA"/>
        </a:accent4>
        <a:accent5>
          <a:srgbClr val="ADE2E2"/>
        </a:accent5>
        <a:accent6>
          <a:srgbClr val="008A8A"/>
        </a:accent6>
        <a:hlink>
          <a:srgbClr val="FF9900"/>
        </a:hlink>
        <a:folHlink>
          <a:srgbClr val="00598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тудия 10">
        <a:dk1>
          <a:srgbClr val="CCCC99"/>
        </a:dk1>
        <a:lt1>
          <a:srgbClr val="FFFFFF"/>
        </a:lt1>
        <a:dk2>
          <a:srgbClr val="2E5D5C"/>
        </a:dk2>
        <a:lt2>
          <a:srgbClr val="FFFFFF"/>
        </a:lt2>
        <a:accent1>
          <a:srgbClr val="0099CC"/>
        </a:accent1>
        <a:accent2>
          <a:srgbClr val="D6E0E0"/>
        </a:accent2>
        <a:accent3>
          <a:srgbClr val="ADB6B5"/>
        </a:accent3>
        <a:accent4>
          <a:srgbClr val="DADADA"/>
        </a:accent4>
        <a:accent5>
          <a:srgbClr val="AACAE2"/>
        </a:accent5>
        <a:accent6>
          <a:srgbClr val="C2CBCB"/>
        </a:accent6>
        <a:hlink>
          <a:srgbClr val="CCCC99"/>
        </a:hlink>
        <a:folHlink>
          <a:srgbClr val="428A8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тудия 11">
        <a:dk1>
          <a:srgbClr val="000000"/>
        </a:dk1>
        <a:lt1>
          <a:srgbClr val="99CCFF"/>
        </a:lt1>
        <a:dk2>
          <a:srgbClr val="551A07"/>
        </a:dk2>
        <a:lt2>
          <a:srgbClr val="CC3300"/>
        </a:lt2>
        <a:accent1>
          <a:srgbClr val="F4B400"/>
        </a:accent1>
        <a:accent2>
          <a:srgbClr val="993300"/>
        </a:accent2>
        <a:accent3>
          <a:srgbClr val="CAE2FF"/>
        </a:accent3>
        <a:accent4>
          <a:srgbClr val="000000"/>
        </a:accent4>
        <a:accent5>
          <a:srgbClr val="F8D6AA"/>
        </a:accent5>
        <a:accent6>
          <a:srgbClr val="8A2D00"/>
        </a:accent6>
        <a:hlink>
          <a:srgbClr val="FF3300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тудия 12">
        <a:dk1>
          <a:srgbClr val="000000"/>
        </a:dk1>
        <a:lt1>
          <a:srgbClr val="CCFFFF"/>
        </a:lt1>
        <a:dk2>
          <a:srgbClr val="551A07"/>
        </a:dk2>
        <a:lt2>
          <a:srgbClr val="CC3300"/>
        </a:lt2>
        <a:accent1>
          <a:srgbClr val="F4B400"/>
        </a:accent1>
        <a:accent2>
          <a:srgbClr val="993300"/>
        </a:accent2>
        <a:accent3>
          <a:srgbClr val="E2FFFF"/>
        </a:accent3>
        <a:accent4>
          <a:srgbClr val="000000"/>
        </a:accent4>
        <a:accent5>
          <a:srgbClr val="F8D6AA"/>
        </a:accent5>
        <a:accent6>
          <a:srgbClr val="8A2D00"/>
        </a:accent6>
        <a:hlink>
          <a:srgbClr val="FF3300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2_Палитра">
  <a:themeElements>
    <a:clrScheme name="Палитра 5">
      <a:dk1>
        <a:srgbClr val="000000"/>
      </a:dk1>
      <a:lt1>
        <a:srgbClr val="FFFFFF"/>
      </a:lt1>
      <a:dk2>
        <a:srgbClr val="000066"/>
      </a:dk2>
      <a:lt2>
        <a:srgbClr val="333333"/>
      </a:lt2>
      <a:accent1>
        <a:srgbClr val="C4709A"/>
      </a:accent1>
      <a:accent2>
        <a:srgbClr val="4B4EB5"/>
      </a:accent2>
      <a:accent3>
        <a:srgbClr val="FFFFFF"/>
      </a:accent3>
      <a:accent4>
        <a:srgbClr val="000000"/>
      </a:accent4>
      <a:accent5>
        <a:srgbClr val="DEBBCA"/>
      </a:accent5>
      <a:accent6>
        <a:srgbClr val="4346A4"/>
      </a:accent6>
      <a:hlink>
        <a:srgbClr val="C481CF"/>
      </a:hlink>
      <a:folHlink>
        <a:srgbClr val="76B749"/>
      </a:folHlink>
    </a:clrScheme>
    <a:fontScheme name="2_Палитра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Палитра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алитра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алитра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литра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литра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литра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литра 7">
        <a:dk1>
          <a:srgbClr val="000000"/>
        </a:dk1>
        <a:lt1>
          <a:srgbClr val="99CCFF"/>
        </a:lt1>
        <a:dk2>
          <a:srgbClr val="551A07"/>
        </a:dk2>
        <a:lt2>
          <a:srgbClr val="CC3300"/>
        </a:lt2>
        <a:accent1>
          <a:srgbClr val="F4B400"/>
        </a:accent1>
        <a:accent2>
          <a:srgbClr val="993300"/>
        </a:accent2>
        <a:accent3>
          <a:srgbClr val="CAE2FF"/>
        </a:accent3>
        <a:accent4>
          <a:srgbClr val="000000"/>
        </a:accent4>
        <a:accent5>
          <a:srgbClr val="F8D6AA"/>
        </a:accent5>
        <a:accent6>
          <a:srgbClr val="8A2D00"/>
        </a:accent6>
        <a:hlink>
          <a:srgbClr val="FF3300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литра 8">
        <a:dk1>
          <a:srgbClr val="000000"/>
        </a:dk1>
        <a:lt1>
          <a:srgbClr val="CCFFFF"/>
        </a:lt1>
        <a:dk2>
          <a:srgbClr val="551A07"/>
        </a:dk2>
        <a:lt2>
          <a:srgbClr val="CC3300"/>
        </a:lt2>
        <a:accent1>
          <a:srgbClr val="F4B400"/>
        </a:accent1>
        <a:accent2>
          <a:srgbClr val="993300"/>
        </a:accent2>
        <a:accent3>
          <a:srgbClr val="E2FFFF"/>
        </a:accent3>
        <a:accent4>
          <a:srgbClr val="000000"/>
        </a:accent4>
        <a:accent5>
          <a:srgbClr val="F8D6AA"/>
        </a:accent5>
        <a:accent6>
          <a:srgbClr val="8A2D00"/>
        </a:accent6>
        <a:hlink>
          <a:srgbClr val="FF3300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Облака">
  <a:themeElements>
    <a:clrScheme name="Облака 1">
      <a:dk1>
        <a:srgbClr val="4D4D4D"/>
      </a:dk1>
      <a:lt1>
        <a:srgbClr val="FFFFFF"/>
      </a:lt1>
      <a:dk2>
        <a:srgbClr val="0000A4"/>
      </a:dk2>
      <a:lt2>
        <a:srgbClr val="B7E7FF"/>
      </a:lt2>
      <a:accent1>
        <a:srgbClr val="0099CC"/>
      </a:accent1>
      <a:accent2>
        <a:srgbClr val="00CC99"/>
      </a:accent2>
      <a:accent3>
        <a:srgbClr val="AAAACF"/>
      </a:accent3>
      <a:accent4>
        <a:srgbClr val="DADADA"/>
      </a:accent4>
      <a:accent5>
        <a:srgbClr val="AACAE2"/>
      </a:accent5>
      <a:accent6>
        <a:srgbClr val="00B98A"/>
      </a:accent6>
      <a:hlink>
        <a:srgbClr val="FFCC00"/>
      </a:hlink>
      <a:folHlink>
        <a:srgbClr val="EE941C"/>
      </a:folHlink>
    </a:clrScheme>
    <a:fontScheme name="Облака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блака 1">
        <a:dk1>
          <a:srgbClr val="4D4D4D"/>
        </a:dk1>
        <a:lt1>
          <a:srgbClr val="FFFFFF"/>
        </a:lt1>
        <a:dk2>
          <a:srgbClr val="0000A4"/>
        </a:dk2>
        <a:lt2>
          <a:srgbClr val="B7E7FF"/>
        </a:lt2>
        <a:accent1>
          <a:srgbClr val="0099CC"/>
        </a:accent1>
        <a:accent2>
          <a:srgbClr val="00CC99"/>
        </a:accent2>
        <a:accent3>
          <a:srgbClr val="AAAACF"/>
        </a:accent3>
        <a:accent4>
          <a:srgbClr val="DADADA"/>
        </a:accent4>
        <a:accent5>
          <a:srgbClr val="AACAE2"/>
        </a:accent5>
        <a:accent6>
          <a:srgbClr val="00B98A"/>
        </a:accent6>
        <a:hlink>
          <a:srgbClr val="FFCC00"/>
        </a:hlink>
        <a:folHlink>
          <a:srgbClr val="EE941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блака 2">
        <a:dk1>
          <a:srgbClr val="000066"/>
        </a:dk1>
        <a:lt1>
          <a:srgbClr val="FFFFFF"/>
        </a:lt1>
        <a:dk2>
          <a:srgbClr val="00A2DC"/>
        </a:dk2>
        <a:lt2>
          <a:srgbClr val="FFFFFF"/>
        </a:lt2>
        <a:accent1>
          <a:srgbClr val="0079A4"/>
        </a:accent1>
        <a:accent2>
          <a:srgbClr val="33CCCC"/>
        </a:accent2>
        <a:accent3>
          <a:srgbClr val="AACEEB"/>
        </a:accent3>
        <a:accent4>
          <a:srgbClr val="DADADA"/>
        </a:accent4>
        <a:accent5>
          <a:srgbClr val="AABECF"/>
        </a:accent5>
        <a:accent6>
          <a:srgbClr val="2DB9B9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блака 3">
        <a:dk1>
          <a:srgbClr val="010199"/>
        </a:dk1>
        <a:lt1>
          <a:srgbClr val="FFFFFF"/>
        </a:lt1>
        <a:dk2>
          <a:srgbClr val="000092"/>
        </a:dk2>
        <a:lt2>
          <a:srgbClr val="CCFFFF"/>
        </a:lt2>
        <a:accent1>
          <a:srgbClr val="66CCFF"/>
        </a:accent1>
        <a:accent2>
          <a:srgbClr val="2EBDBA"/>
        </a:accent2>
        <a:accent3>
          <a:srgbClr val="AAAAC7"/>
        </a:accent3>
        <a:accent4>
          <a:srgbClr val="DADADA"/>
        </a:accent4>
        <a:accent5>
          <a:srgbClr val="B8E2FF"/>
        </a:accent5>
        <a:accent6>
          <a:srgbClr val="29ABA8"/>
        </a:accent6>
        <a:hlink>
          <a:srgbClr val="66FFFF"/>
        </a:hlink>
        <a:folHlink>
          <a:srgbClr val="CC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блака 4">
        <a:dk1>
          <a:srgbClr val="000000"/>
        </a:dk1>
        <a:lt1>
          <a:srgbClr val="FFFFFF"/>
        </a:lt1>
        <a:dk2>
          <a:srgbClr val="006A67"/>
        </a:dk2>
        <a:lt2>
          <a:srgbClr val="FFFFCC"/>
        </a:lt2>
        <a:accent1>
          <a:srgbClr val="33CCCC"/>
        </a:accent1>
        <a:accent2>
          <a:srgbClr val="6D6FC7"/>
        </a:accent2>
        <a:accent3>
          <a:srgbClr val="AAB9B8"/>
        </a:accent3>
        <a:accent4>
          <a:srgbClr val="DADADA"/>
        </a:accent4>
        <a:accent5>
          <a:srgbClr val="ADE2E2"/>
        </a:accent5>
        <a:accent6>
          <a:srgbClr val="6264B4"/>
        </a:accent6>
        <a:hlink>
          <a:srgbClr val="00FFFF"/>
        </a:hlink>
        <a:folHlink>
          <a:srgbClr val="00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блака 5">
        <a:dk1>
          <a:srgbClr val="4D4D4D"/>
        </a:dk1>
        <a:lt1>
          <a:srgbClr val="FFFFFF"/>
        </a:lt1>
        <a:dk2>
          <a:srgbClr val="650BB7"/>
        </a:dk2>
        <a:lt2>
          <a:srgbClr val="FFFFFF"/>
        </a:lt2>
        <a:accent1>
          <a:srgbClr val="FF66FF"/>
        </a:accent1>
        <a:accent2>
          <a:srgbClr val="666699"/>
        </a:accent2>
        <a:accent3>
          <a:srgbClr val="B8AAD8"/>
        </a:accent3>
        <a:accent4>
          <a:srgbClr val="DADADA"/>
        </a:accent4>
        <a:accent5>
          <a:srgbClr val="FFB8FF"/>
        </a:accent5>
        <a:accent6>
          <a:srgbClr val="5C5C8A"/>
        </a:accent6>
        <a:hlink>
          <a:srgbClr val="E9E9FF"/>
        </a:hlink>
        <a:folHlink>
          <a:srgbClr val="CCE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блака 6">
        <a:dk1>
          <a:srgbClr val="FFFFFF"/>
        </a:dk1>
        <a:lt1>
          <a:srgbClr val="FFFFFF"/>
        </a:lt1>
        <a:dk2>
          <a:srgbClr val="005000"/>
        </a:dk2>
        <a:lt2>
          <a:srgbClr val="DCEAAE"/>
        </a:lt2>
        <a:accent1>
          <a:srgbClr val="99CC00"/>
        </a:accent1>
        <a:accent2>
          <a:srgbClr val="6F801A"/>
        </a:accent2>
        <a:accent3>
          <a:srgbClr val="AAB3AA"/>
        </a:accent3>
        <a:accent4>
          <a:srgbClr val="DADADA"/>
        </a:accent4>
        <a:accent5>
          <a:srgbClr val="CAE2AA"/>
        </a:accent5>
        <a:accent6>
          <a:srgbClr val="647316"/>
        </a:accent6>
        <a:hlink>
          <a:srgbClr val="FFFFCC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блака 7">
        <a:dk1>
          <a:srgbClr val="4F4F77"/>
        </a:dk1>
        <a:lt1>
          <a:srgbClr val="FFFFFF"/>
        </a:lt1>
        <a:dk2>
          <a:srgbClr val="7979A5"/>
        </a:dk2>
        <a:lt2>
          <a:srgbClr val="F3F3FF"/>
        </a:lt2>
        <a:accent1>
          <a:srgbClr val="5D5D8B"/>
        </a:accent1>
        <a:accent2>
          <a:srgbClr val="66CCFF"/>
        </a:accent2>
        <a:accent3>
          <a:srgbClr val="BEBECF"/>
        </a:accent3>
        <a:accent4>
          <a:srgbClr val="DADADA"/>
        </a:accent4>
        <a:accent5>
          <a:srgbClr val="B6B6C4"/>
        </a:accent5>
        <a:accent6>
          <a:srgbClr val="5CB9E7"/>
        </a:accent6>
        <a:hlink>
          <a:srgbClr val="CCECFF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блака 8">
        <a:dk1>
          <a:srgbClr val="000000"/>
        </a:dk1>
        <a:lt1>
          <a:srgbClr val="B9B9B9"/>
        </a:lt1>
        <a:dk2>
          <a:srgbClr val="8A8472"/>
        </a:dk2>
        <a:lt2>
          <a:srgbClr val="4D4D4D"/>
        </a:lt2>
        <a:accent1>
          <a:srgbClr val="EDEEE2"/>
        </a:accent1>
        <a:accent2>
          <a:srgbClr val="7FAA7E"/>
        </a:accent2>
        <a:accent3>
          <a:srgbClr val="D9D9D9"/>
        </a:accent3>
        <a:accent4>
          <a:srgbClr val="000000"/>
        </a:accent4>
        <a:accent5>
          <a:srgbClr val="F4F5EE"/>
        </a:accent5>
        <a:accent6>
          <a:srgbClr val="729A72"/>
        </a:accent6>
        <a:hlink>
          <a:srgbClr val="008000"/>
        </a:hlink>
        <a:folHlink>
          <a:srgbClr val="9894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блака 9">
        <a:dk1>
          <a:srgbClr val="000000"/>
        </a:dk1>
        <a:lt1>
          <a:srgbClr val="FEA24E"/>
        </a:lt1>
        <a:dk2>
          <a:srgbClr val="CC6600"/>
        </a:dk2>
        <a:lt2>
          <a:srgbClr val="808080"/>
        </a:lt2>
        <a:accent1>
          <a:srgbClr val="FBEECD"/>
        </a:accent1>
        <a:accent2>
          <a:srgbClr val="ECD044"/>
        </a:accent2>
        <a:accent3>
          <a:srgbClr val="FECEB2"/>
        </a:accent3>
        <a:accent4>
          <a:srgbClr val="000000"/>
        </a:accent4>
        <a:accent5>
          <a:srgbClr val="FDF5E3"/>
        </a:accent5>
        <a:accent6>
          <a:srgbClr val="D6BC3D"/>
        </a:accent6>
        <a:hlink>
          <a:srgbClr val="E42B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1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4_Поток">
  <a:themeElements>
    <a:clrScheme name="Литейная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4_Поток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Понятие вектора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3.xml><?xml version="1.0" encoding="utf-8"?>
<a:theme xmlns:a="http://schemas.openxmlformats.org/drawingml/2006/main" name="1_Облака">
  <a:themeElements>
    <a:clrScheme name="Облака 1">
      <a:dk1>
        <a:srgbClr val="4D4D4D"/>
      </a:dk1>
      <a:lt1>
        <a:srgbClr val="FFFFFF"/>
      </a:lt1>
      <a:dk2>
        <a:srgbClr val="0000A4"/>
      </a:dk2>
      <a:lt2>
        <a:srgbClr val="B7E7FF"/>
      </a:lt2>
      <a:accent1>
        <a:srgbClr val="0099CC"/>
      </a:accent1>
      <a:accent2>
        <a:srgbClr val="00CC99"/>
      </a:accent2>
      <a:accent3>
        <a:srgbClr val="AAAACF"/>
      </a:accent3>
      <a:accent4>
        <a:srgbClr val="DADADA"/>
      </a:accent4>
      <a:accent5>
        <a:srgbClr val="AACAE2"/>
      </a:accent5>
      <a:accent6>
        <a:srgbClr val="00B98A"/>
      </a:accent6>
      <a:hlink>
        <a:srgbClr val="FFCC00"/>
      </a:hlink>
      <a:folHlink>
        <a:srgbClr val="EE941C"/>
      </a:folHlink>
    </a:clrScheme>
    <a:fontScheme name="Облака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блака 1">
        <a:dk1>
          <a:srgbClr val="4D4D4D"/>
        </a:dk1>
        <a:lt1>
          <a:srgbClr val="FFFFFF"/>
        </a:lt1>
        <a:dk2>
          <a:srgbClr val="0000A4"/>
        </a:dk2>
        <a:lt2>
          <a:srgbClr val="B7E7FF"/>
        </a:lt2>
        <a:accent1>
          <a:srgbClr val="0099CC"/>
        </a:accent1>
        <a:accent2>
          <a:srgbClr val="00CC99"/>
        </a:accent2>
        <a:accent3>
          <a:srgbClr val="AAAACF"/>
        </a:accent3>
        <a:accent4>
          <a:srgbClr val="DADADA"/>
        </a:accent4>
        <a:accent5>
          <a:srgbClr val="AACAE2"/>
        </a:accent5>
        <a:accent6>
          <a:srgbClr val="00B98A"/>
        </a:accent6>
        <a:hlink>
          <a:srgbClr val="FFCC00"/>
        </a:hlink>
        <a:folHlink>
          <a:srgbClr val="EE941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блака 2">
        <a:dk1>
          <a:srgbClr val="000066"/>
        </a:dk1>
        <a:lt1>
          <a:srgbClr val="FFFFFF"/>
        </a:lt1>
        <a:dk2>
          <a:srgbClr val="00A2DC"/>
        </a:dk2>
        <a:lt2>
          <a:srgbClr val="FFFFFF"/>
        </a:lt2>
        <a:accent1>
          <a:srgbClr val="0079A4"/>
        </a:accent1>
        <a:accent2>
          <a:srgbClr val="33CCCC"/>
        </a:accent2>
        <a:accent3>
          <a:srgbClr val="AACEEB"/>
        </a:accent3>
        <a:accent4>
          <a:srgbClr val="DADADA"/>
        </a:accent4>
        <a:accent5>
          <a:srgbClr val="AABECF"/>
        </a:accent5>
        <a:accent6>
          <a:srgbClr val="2DB9B9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блака 3">
        <a:dk1>
          <a:srgbClr val="010199"/>
        </a:dk1>
        <a:lt1>
          <a:srgbClr val="FFFFFF"/>
        </a:lt1>
        <a:dk2>
          <a:srgbClr val="000092"/>
        </a:dk2>
        <a:lt2>
          <a:srgbClr val="CCFFFF"/>
        </a:lt2>
        <a:accent1>
          <a:srgbClr val="66CCFF"/>
        </a:accent1>
        <a:accent2>
          <a:srgbClr val="2EBDBA"/>
        </a:accent2>
        <a:accent3>
          <a:srgbClr val="AAAAC7"/>
        </a:accent3>
        <a:accent4>
          <a:srgbClr val="DADADA"/>
        </a:accent4>
        <a:accent5>
          <a:srgbClr val="B8E2FF"/>
        </a:accent5>
        <a:accent6>
          <a:srgbClr val="29ABA8"/>
        </a:accent6>
        <a:hlink>
          <a:srgbClr val="66FFFF"/>
        </a:hlink>
        <a:folHlink>
          <a:srgbClr val="CC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блака 4">
        <a:dk1>
          <a:srgbClr val="000000"/>
        </a:dk1>
        <a:lt1>
          <a:srgbClr val="FFFFFF"/>
        </a:lt1>
        <a:dk2>
          <a:srgbClr val="006A67"/>
        </a:dk2>
        <a:lt2>
          <a:srgbClr val="FFFFCC"/>
        </a:lt2>
        <a:accent1>
          <a:srgbClr val="33CCCC"/>
        </a:accent1>
        <a:accent2>
          <a:srgbClr val="6D6FC7"/>
        </a:accent2>
        <a:accent3>
          <a:srgbClr val="AAB9B8"/>
        </a:accent3>
        <a:accent4>
          <a:srgbClr val="DADADA"/>
        </a:accent4>
        <a:accent5>
          <a:srgbClr val="ADE2E2"/>
        </a:accent5>
        <a:accent6>
          <a:srgbClr val="6264B4"/>
        </a:accent6>
        <a:hlink>
          <a:srgbClr val="00FFFF"/>
        </a:hlink>
        <a:folHlink>
          <a:srgbClr val="00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блака 5">
        <a:dk1>
          <a:srgbClr val="4D4D4D"/>
        </a:dk1>
        <a:lt1>
          <a:srgbClr val="FFFFFF"/>
        </a:lt1>
        <a:dk2>
          <a:srgbClr val="650BB7"/>
        </a:dk2>
        <a:lt2>
          <a:srgbClr val="FFFFFF"/>
        </a:lt2>
        <a:accent1>
          <a:srgbClr val="FF66FF"/>
        </a:accent1>
        <a:accent2>
          <a:srgbClr val="666699"/>
        </a:accent2>
        <a:accent3>
          <a:srgbClr val="B8AAD8"/>
        </a:accent3>
        <a:accent4>
          <a:srgbClr val="DADADA"/>
        </a:accent4>
        <a:accent5>
          <a:srgbClr val="FFB8FF"/>
        </a:accent5>
        <a:accent6>
          <a:srgbClr val="5C5C8A"/>
        </a:accent6>
        <a:hlink>
          <a:srgbClr val="E9E9FF"/>
        </a:hlink>
        <a:folHlink>
          <a:srgbClr val="CCE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блака 6">
        <a:dk1>
          <a:srgbClr val="FFFFFF"/>
        </a:dk1>
        <a:lt1>
          <a:srgbClr val="FFFFFF"/>
        </a:lt1>
        <a:dk2>
          <a:srgbClr val="005000"/>
        </a:dk2>
        <a:lt2>
          <a:srgbClr val="DCEAAE"/>
        </a:lt2>
        <a:accent1>
          <a:srgbClr val="99CC00"/>
        </a:accent1>
        <a:accent2>
          <a:srgbClr val="6F801A"/>
        </a:accent2>
        <a:accent3>
          <a:srgbClr val="AAB3AA"/>
        </a:accent3>
        <a:accent4>
          <a:srgbClr val="DADADA"/>
        </a:accent4>
        <a:accent5>
          <a:srgbClr val="CAE2AA"/>
        </a:accent5>
        <a:accent6>
          <a:srgbClr val="647316"/>
        </a:accent6>
        <a:hlink>
          <a:srgbClr val="FFFFCC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блака 7">
        <a:dk1>
          <a:srgbClr val="4F4F77"/>
        </a:dk1>
        <a:lt1>
          <a:srgbClr val="FFFFFF"/>
        </a:lt1>
        <a:dk2>
          <a:srgbClr val="7979A5"/>
        </a:dk2>
        <a:lt2>
          <a:srgbClr val="F3F3FF"/>
        </a:lt2>
        <a:accent1>
          <a:srgbClr val="5D5D8B"/>
        </a:accent1>
        <a:accent2>
          <a:srgbClr val="66CCFF"/>
        </a:accent2>
        <a:accent3>
          <a:srgbClr val="BEBECF"/>
        </a:accent3>
        <a:accent4>
          <a:srgbClr val="DADADA"/>
        </a:accent4>
        <a:accent5>
          <a:srgbClr val="B6B6C4"/>
        </a:accent5>
        <a:accent6>
          <a:srgbClr val="5CB9E7"/>
        </a:accent6>
        <a:hlink>
          <a:srgbClr val="CCECFF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блака 8">
        <a:dk1>
          <a:srgbClr val="000000"/>
        </a:dk1>
        <a:lt1>
          <a:srgbClr val="B9B9B9"/>
        </a:lt1>
        <a:dk2>
          <a:srgbClr val="8A8472"/>
        </a:dk2>
        <a:lt2>
          <a:srgbClr val="4D4D4D"/>
        </a:lt2>
        <a:accent1>
          <a:srgbClr val="EDEEE2"/>
        </a:accent1>
        <a:accent2>
          <a:srgbClr val="7FAA7E"/>
        </a:accent2>
        <a:accent3>
          <a:srgbClr val="D9D9D9"/>
        </a:accent3>
        <a:accent4>
          <a:srgbClr val="000000"/>
        </a:accent4>
        <a:accent5>
          <a:srgbClr val="F4F5EE"/>
        </a:accent5>
        <a:accent6>
          <a:srgbClr val="729A72"/>
        </a:accent6>
        <a:hlink>
          <a:srgbClr val="008000"/>
        </a:hlink>
        <a:folHlink>
          <a:srgbClr val="9894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блака 9">
        <a:dk1>
          <a:srgbClr val="000000"/>
        </a:dk1>
        <a:lt1>
          <a:srgbClr val="FEA24E"/>
        </a:lt1>
        <a:dk2>
          <a:srgbClr val="CC6600"/>
        </a:dk2>
        <a:lt2>
          <a:srgbClr val="808080"/>
        </a:lt2>
        <a:accent1>
          <a:srgbClr val="FBEECD"/>
        </a:accent1>
        <a:accent2>
          <a:srgbClr val="ECD044"/>
        </a:accent2>
        <a:accent3>
          <a:srgbClr val="FECEB2"/>
        </a:accent3>
        <a:accent4>
          <a:srgbClr val="000000"/>
        </a:accent4>
        <a:accent5>
          <a:srgbClr val="FDF5E3"/>
        </a:accent5>
        <a:accent6>
          <a:srgbClr val="D6BC3D"/>
        </a:accent6>
        <a:hlink>
          <a:srgbClr val="E42B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4.xml><?xml version="1.0" encoding="utf-8"?>
<a:theme xmlns:a="http://schemas.openxmlformats.org/drawingml/2006/main" name="Пастель">
  <a:themeElements>
    <a:clrScheme name="Пастель 1">
      <a:dk1>
        <a:srgbClr val="000000"/>
      </a:dk1>
      <a:lt1>
        <a:srgbClr val="FFFFFF"/>
      </a:lt1>
      <a:dk2>
        <a:srgbClr val="FF0000"/>
      </a:dk2>
      <a:lt2>
        <a:srgbClr val="FFB800"/>
      </a:lt2>
      <a:accent1>
        <a:srgbClr val="FFEF66"/>
      </a:accent1>
      <a:accent2>
        <a:srgbClr val="000000"/>
      </a:accent2>
      <a:accent3>
        <a:srgbClr val="FFFFFF"/>
      </a:accent3>
      <a:accent4>
        <a:srgbClr val="000000"/>
      </a:accent4>
      <a:accent5>
        <a:srgbClr val="FFF6B8"/>
      </a:accent5>
      <a:accent6>
        <a:srgbClr val="000000"/>
      </a:accent6>
      <a:hlink>
        <a:srgbClr val="00B200"/>
      </a:hlink>
      <a:folHlink>
        <a:srgbClr val="703DFF"/>
      </a:folHlink>
    </a:clrScheme>
    <a:fontScheme name="Пастель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Пастель 1">
        <a:dk1>
          <a:srgbClr val="000000"/>
        </a:dk1>
        <a:lt1>
          <a:srgbClr val="FFFFFF"/>
        </a:lt1>
        <a:dk2>
          <a:srgbClr val="FF0000"/>
        </a:dk2>
        <a:lt2>
          <a:srgbClr val="FFB800"/>
        </a:lt2>
        <a:accent1>
          <a:srgbClr val="FFEF66"/>
        </a:accent1>
        <a:accent2>
          <a:srgbClr val="000000"/>
        </a:accent2>
        <a:accent3>
          <a:srgbClr val="FFFFFF"/>
        </a:accent3>
        <a:accent4>
          <a:srgbClr val="000000"/>
        </a:accent4>
        <a:accent5>
          <a:srgbClr val="FFF6B8"/>
        </a:accent5>
        <a:accent6>
          <a:srgbClr val="000000"/>
        </a:accent6>
        <a:hlink>
          <a:srgbClr val="00B200"/>
        </a:hlink>
        <a:folHlink>
          <a:srgbClr val="703D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стель 2">
        <a:dk1>
          <a:srgbClr val="000000"/>
        </a:dk1>
        <a:lt1>
          <a:srgbClr val="FFFFFF"/>
        </a:lt1>
        <a:dk2>
          <a:srgbClr val="000000"/>
        </a:dk2>
        <a:lt2>
          <a:srgbClr val="99CCFF"/>
        </a:lt2>
        <a:accent1>
          <a:srgbClr val="CCCCFF"/>
        </a:accent1>
        <a:accent2>
          <a:srgbClr val="000066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00005C"/>
        </a:accent6>
        <a:hlink>
          <a:srgbClr val="00B200"/>
        </a:hlink>
        <a:folHlink>
          <a:srgbClr val="CCFF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стель 3">
        <a:dk1>
          <a:srgbClr val="000000"/>
        </a:dk1>
        <a:lt1>
          <a:srgbClr val="FFFFFF"/>
        </a:lt1>
        <a:dk2>
          <a:srgbClr val="000000"/>
        </a:dk2>
        <a:lt2>
          <a:srgbClr val="3399FF"/>
        </a:lt2>
        <a:accent1>
          <a:srgbClr val="CCECFF"/>
        </a:accent1>
        <a:accent2>
          <a:srgbClr val="008080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007373"/>
        </a:accent6>
        <a:hlink>
          <a:srgbClr val="009999"/>
        </a:hlink>
        <a:folHlink>
          <a:srgbClr val="3366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стель 4">
        <a:dk1>
          <a:srgbClr val="808000"/>
        </a:dk1>
        <a:lt1>
          <a:srgbClr val="FFFFFF"/>
        </a:lt1>
        <a:dk2>
          <a:srgbClr val="336600"/>
        </a:dk2>
        <a:lt2>
          <a:srgbClr val="FFFFFF"/>
        </a:lt2>
        <a:accent1>
          <a:srgbClr val="99CC00"/>
        </a:accent1>
        <a:accent2>
          <a:srgbClr val="003300"/>
        </a:accent2>
        <a:accent3>
          <a:srgbClr val="ADB8AA"/>
        </a:accent3>
        <a:accent4>
          <a:srgbClr val="DADADA"/>
        </a:accent4>
        <a:accent5>
          <a:srgbClr val="CAE2AA"/>
        </a:accent5>
        <a:accent6>
          <a:srgbClr val="002D00"/>
        </a:accent6>
        <a:hlink>
          <a:srgbClr val="CCCC00"/>
        </a:hlink>
        <a:folHlink>
          <a:srgbClr val="CCFF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астель 5">
        <a:dk1>
          <a:srgbClr val="808080"/>
        </a:dk1>
        <a:lt1>
          <a:srgbClr val="FFFFFF"/>
        </a:lt1>
        <a:dk2>
          <a:srgbClr val="003366"/>
        </a:dk2>
        <a:lt2>
          <a:srgbClr val="CCECFF"/>
        </a:lt2>
        <a:accent1>
          <a:srgbClr val="33CCCC"/>
        </a:accent1>
        <a:accent2>
          <a:srgbClr val="006699"/>
        </a:accent2>
        <a:accent3>
          <a:srgbClr val="AAADB8"/>
        </a:accent3>
        <a:accent4>
          <a:srgbClr val="DADADA"/>
        </a:accent4>
        <a:accent5>
          <a:srgbClr val="ADE2E2"/>
        </a:accent5>
        <a:accent6>
          <a:srgbClr val="005C8A"/>
        </a:accent6>
        <a:hlink>
          <a:srgbClr val="00FFFF"/>
        </a:hlink>
        <a:folHlink>
          <a:srgbClr val="0000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астель 6">
        <a:dk1>
          <a:srgbClr val="6666FF"/>
        </a:dk1>
        <a:lt1>
          <a:srgbClr val="FFFFFF"/>
        </a:lt1>
        <a:dk2>
          <a:srgbClr val="000066"/>
        </a:dk2>
        <a:lt2>
          <a:srgbClr val="FFFFFF"/>
        </a:lt2>
        <a:accent1>
          <a:srgbClr val="33CCFF"/>
        </a:accent1>
        <a:accent2>
          <a:srgbClr val="0000FF"/>
        </a:accent2>
        <a:accent3>
          <a:srgbClr val="AAAAB8"/>
        </a:accent3>
        <a:accent4>
          <a:srgbClr val="DADADA"/>
        </a:accent4>
        <a:accent5>
          <a:srgbClr val="ADE2FF"/>
        </a:accent5>
        <a:accent6>
          <a:srgbClr val="0000E7"/>
        </a:accent6>
        <a:hlink>
          <a:srgbClr val="FFFF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астель 7">
        <a:dk1>
          <a:srgbClr val="000000"/>
        </a:dk1>
        <a:lt1>
          <a:srgbClr val="FFFFFF"/>
        </a:lt1>
        <a:dk2>
          <a:srgbClr val="800080"/>
        </a:dk2>
        <a:lt2>
          <a:srgbClr val="FFFFFF"/>
        </a:lt2>
        <a:accent1>
          <a:srgbClr val="CC66FF"/>
        </a:accent1>
        <a:accent2>
          <a:srgbClr val="990099"/>
        </a:accent2>
        <a:accent3>
          <a:srgbClr val="C0AAC0"/>
        </a:accent3>
        <a:accent4>
          <a:srgbClr val="DADADA"/>
        </a:accent4>
        <a:accent5>
          <a:srgbClr val="E2B8FF"/>
        </a:accent5>
        <a:accent6>
          <a:srgbClr val="8A008A"/>
        </a:accent6>
        <a:hlink>
          <a:srgbClr val="FF9900"/>
        </a:hlink>
        <a:folHlink>
          <a:srgbClr val="FF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астель 8">
        <a:dk1>
          <a:srgbClr val="FF3300"/>
        </a:dk1>
        <a:lt1>
          <a:srgbClr val="FFFFFF"/>
        </a:lt1>
        <a:dk2>
          <a:srgbClr val="800000"/>
        </a:dk2>
        <a:lt2>
          <a:srgbClr val="FFFFCC"/>
        </a:lt2>
        <a:accent1>
          <a:srgbClr val="FF7C80"/>
        </a:accent1>
        <a:accent2>
          <a:srgbClr val="990000"/>
        </a:accent2>
        <a:accent3>
          <a:srgbClr val="C0AAAA"/>
        </a:accent3>
        <a:accent4>
          <a:srgbClr val="DADADA"/>
        </a:accent4>
        <a:accent5>
          <a:srgbClr val="FFBFC0"/>
        </a:accent5>
        <a:accent6>
          <a:srgbClr val="8A0000"/>
        </a:accent6>
        <a:hlink>
          <a:srgbClr val="FF66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5.xml><?xml version="1.0" encoding="utf-8"?>
<a:theme xmlns:a="http://schemas.openxmlformats.org/drawingml/2006/main" name="Салют">
  <a:themeElements>
    <a:clrScheme name="Салют 1">
      <a:dk1>
        <a:srgbClr val="AF273E"/>
      </a:dk1>
      <a:lt1>
        <a:srgbClr val="FFCC00"/>
      </a:lt1>
      <a:dk2>
        <a:srgbClr val="000000"/>
      </a:dk2>
      <a:lt2>
        <a:srgbClr val="FFFFFF"/>
      </a:lt2>
      <a:accent1>
        <a:srgbClr val="FF8B17"/>
      </a:accent1>
      <a:accent2>
        <a:srgbClr val="FFE103"/>
      </a:accent2>
      <a:accent3>
        <a:srgbClr val="AAAAAA"/>
      </a:accent3>
      <a:accent4>
        <a:srgbClr val="DAAE00"/>
      </a:accent4>
      <a:accent5>
        <a:srgbClr val="FFC4AB"/>
      </a:accent5>
      <a:accent6>
        <a:srgbClr val="E7CC02"/>
      </a:accent6>
      <a:hlink>
        <a:srgbClr val="FF3399"/>
      </a:hlink>
      <a:folHlink>
        <a:srgbClr val="FE1F08"/>
      </a:folHlink>
    </a:clrScheme>
    <a:fontScheme name="Салют">
      <a:majorFont>
        <a:latin typeface="Arial Black"/>
        <a:ea typeface=""/>
        <a:cs typeface=""/>
      </a:majorFont>
      <a:minorFont>
        <a:latin typeface="Arial Black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Салют 1">
        <a:dk1>
          <a:srgbClr val="AF273E"/>
        </a:dk1>
        <a:lt1>
          <a:srgbClr val="FFCC00"/>
        </a:lt1>
        <a:dk2>
          <a:srgbClr val="000000"/>
        </a:dk2>
        <a:lt2>
          <a:srgbClr val="FFFFFF"/>
        </a:lt2>
        <a:accent1>
          <a:srgbClr val="FF8B17"/>
        </a:accent1>
        <a:accent2>
          <a:srgbClr val="FFE103"/>
        </a:accent2>
        <a:accent3>
          <a:srgbClr val="AAAAAA"/>
        </a:accent3>
        <a:accent4>
          <a:srgbClr val="DAAE00"/>
        </a:accent4>
        <a:accent5>
          <a:srgbClr val="FFC4AB"/>
        </a:accent5>
        <a:accent6>
          <a:srgbClr val="E7CC02"/>
        </a:accent6>
        <a:hlink>
          <a:srgbClr val="FF3399"/>
        </a:hlink>
        <a:folHlink>
          <a:srgbClr val="FE1F0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алют 2">
        <a:dk1>
          <a:srgbClr val="0000A4"/>
        </a:dk1>
        <a:lt1>
          <a:srgbClr val="CCFFFF"/>
        </a:lt1>
        <a:dk2>
          <a:srgbClr val="000066"/>
        </a:dk2>
        <a:lt2>
          <a:srgbClr val="00FFFF"/>
        </a:lt2>
        <a:accent1>
          <a:srgbClr val="51B2E3"/>
        </a:accent1>
        <a:accent2>
          <a:srgbClr val="04E8AC"/>
        </a:accent2>
        <a:accent3>
          <a:srgbClr val="AAAAB8"/>
        </a:accent3>
        <a:accent4>
          <a:srgbClr val="AEDADA"/>
        </a:accent4>
        <a:accent5>
          <a:srgbClr val="B3D5EF"/>
        </a:accent5>
        <a:accent6>
          <a:srgbClr val="03D29B"/>
        </a:accent6>
        <a:hlink>
          <a:srgbClr val="FF3399"/>
        </a:hlink>
        <a:folHlink>
          <a:srgbClr val="8F5FD5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алют 3">
        <a:dk1>
          <a:srgbClr val="9F237F"/>
        </a:dk1>
        <a:lt1>
          <a:srgbClr val="FFCC00"/>
        </a:lt1>
        <a:dk2>
          <a:srgbClr val="000000"/>
        </a:dk2>
        <a:lt2>
          <a:srgbClr val="FFFFFF"/>
        </a:lt2>
        <a:accent1>
          <a:srgbClr val="39A6DD"/>
        </a:accent1>
        <a:accent2>
          <a:srgbClr val="FF03E7"/>
        </a:accent2>
        <a:accent3>
          <a:srgbClr val="AAAAAA"/>
        </a:accent3>
        <a:accent4>
          <a:srgbClr val="DAAE00"/>
        </a:accent4>
        <a:accent5>
          <a:srgbClr val="AED0EB"/>
        </a:accent5>
        <a:accent6>
          <a:srgbClr val="E702D1"/>
        </a:accent6>
        <a:hlink>
          <a:srgbClr val="FF3399"/>
        </a:hlink>
        <a:folHlink>
          <a:srgbClr val="753BC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алют 4">
        <a:dk1>
          <a:srgbClr val="00603B"/>
        </a:dk1>
        <a:lt1>
          <a:srgbClr val="FFCC00"/>
        </a:lt1>
        <a:dk2>
          <a:srgbClr val="000000"/>
        </a:dk2>
        <a:lt2>
          <a:srgbClr val="FFFFFF"/>
        </a:lt2>
        <a:accent1>
          <a:srgbClr val="39A6DD"/>
        </a:accent1>
        <a:accent2>
          <a:srgbClr val="07FB18"/>
        </a:accent2>
        <a:accent3>
          <a:srgbClr val="AAAAAA"/>
        </a:accent3>
        <a:accent4>
          <a:srgbClr val="DAAE00"/>
        </a:accent4>
        <a:accent5>
          <a:srgbClr val="AED0EB"/>
        </a:accent5>
        <a:accent6>
          <a:srgbClr val="06E315"/>
        </a:accent6>
        <a:hlink>
          <a:srgbClr val="FF3399"/>
        </a:hlink>
        <a:folHlink>
          <a:srgbClr val="753BC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алют 5">
        <a:dk1>
          <a:srgbClr val="FF6600"/>
        </a:dk1>
        <a:lt1>
          <a:srgbClr val="FFFFFF"/>
        </a:lt1>
        <a:dk2>
          <a:srgbClr val="003366"/>
        </a:dk2>
        <a:lt2>
          <a:srgbClr val="FFFFFF"/>
        </a:lt2>
        <a:accent1>
          <a:srgbClr val="FF99FF"/>
        </a:accent1>
        <a:accent2>
          <a:srgbClr val="FFFF99"/>
        </a:accent2>
        <a:accent3>
          <a:srgbClr val="AAADB8"/>
        </a:accent3>
        <a:accent4>
          <a:srgbClr val="DADADA"/>
        </a:accent4>
        <a:accent5>
          <a:srgbClr val="FFCAFF"/>
        </a:accent5>
        <a:accent6>
          <a:srgbClr val="E7E78A"/>
        </a:accent6>
        <a:hlink>
          <a:srgbClr val="FF3399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алют 6">
        <a:dk1>
          <a:srgbClr val="000000"/>
        </a:dk1>
        <a:lt1>
          <a:srgbClr val="FFFFFF"/>
        </a:lt1>
        <a:dk2>
          <a:srgbClr val="993366"/>
        </a:dk2>
        <a:lt2>
          <a:srgbClr val="CCFFFF"/>
        </a:lt2>
        <a:accent1>
          <a:srgbClr val="CCECFF"/>
        </a:accent1>
        <a:accent2>
          <a:srgbClr val="FFFF99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E7E78A"/>
        </a:accent6>
        <a:hlink>
          <a:srgbClr val="FFCCFF"/>
        </a:hlink>
        <a:folHlink>
          <a:srgbClr val="FFCC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6.xml><?xml version="1.0" encoding="utf-8"?>
<a:theme xmlns:a="http://schemas.openxmlformats.org/drawingml/2006/main" name="2_cdb2004222l">
  <a:themeElements>
    <a:clrScheme name="01 2">
      <a:dk1>
        <a:srgbClr val="003366"/>
      </a:dk1>
      <a:lt1>
        <a:srgbClr val="FFFFFF"/>
      </a:lt1>
      <a:dk2>
        <a:srgbClr val="2E6272"/>
      </a:dk2>
      <a:lt2>
        <a:srgbClr val="B2B2B2"/>
      </a:lt2>
      <a:accent1>
        <a:srgbClr val="3984C9"/>
      </a:accent1>
      <a:accent2>
        <a:srgbClr val="77AE26"/>
      </a:accent2>
      <a:accent3>
        <a:srgbClr val="FFFFFF"/>
      </a:accent3>
      <a:accent4>
        <a:srgbClr val="002A56"/>
      </a:accent4>
      <a:accent5>
        <a:srgbClr val="AEC2E1"/>
      </a:accent5>
      <a:accent6>
        <a:srgbClr val="6B9D21"/>
      </a:accent6>
      <a:hlink>
        <a:srgbClr val="6E815B"/>
      </a:hlink>
      <a:folHlink>
        <a:srgbClr val="90A8B0"/>
      </a:folHlink>
    </a:clrScheme>
    <a:fontScheme name="2_cdb2004222l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01 1">
        <a:dk1>
          <a:srgbClr val="003366"/>
        </a:dk1>
        <a:lt1>
          <a:srgbClr val="FFFFFF"/>
        </a:lt1>
        <a:dk2>
          <a:srgbClr val="3C8196"/>
        </a:dk2>
        <a:lt2>
          <a:srgbClr val="B2B2B2"/>
        </a:lt2>
        <a:accent1>
          <a:srgbClr val="2C6AA2"/>
        </a:accent1>
        <a:accent2>
          <a:srgbClr val="77AE26"/>
        </a:accent2>
        <a:accent3>
          <a:srgbClr val="FFFFFF"/>
        </a:accent3>
        <a:accent4>
          <a:srgbClr val="002A56"/>
        </a:accent4>
        <a:accent5>
          <a:srgbClr val="ACB9CE"/>
        </a:accent5>
        <a:accent6>
          <a:srgbClr val="6B9D21"/>
        </a:accent6>
        <a:hlink>
          <a:srgbClr val="6E815B"/>
        </a:hlink>
        <a:folHlink>
          <a:srgbClr val="90A8B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1 2">
        <a:dk1>
          <a:srgbClr val="003366"/>
        </a:dk1>
        <a:lt1>
          <a:srgbClr val="FFFFFF"/>
        </a:lt1>
        <a:dk2>
          <a:srgbClr val="2E6272"/>
        </a:dk2>
        <a:lt2>
          <a:srgbClr val="B2B2B2"/>
        </a:lt2>
        <a:accent1>
          <a:srgbClr val="3984C9"/>
        </a:accent1>
        <a:accent2>
          <a:srgbClr val="77AE26"/>
        </a:accent2>
        <a:accent3>
          <a:srgbClr val="FFFFFF"/>
        </a:accent3>
        <a:accent4>
          <a:srgbClr val="002A56"/>
        </a:accent4>
        <a:accent5>
          <a:srgbClr val="AEC2E1"/>
        </a:accent5>
        <a:accent6>
          <a:srgbClr val="6B9D21"/>
        </a:accent6>
        <a:hlink>
          <a:srgbClr val="6E815B"/>
        </a:hlink>
        <a:folHlink>
          <a:srgbClr val="90A8B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1 3">
        <a:dk1>
          <a:srgbClr val="30311D"/>
        </a:dk1>
        <a:lt1>
          <a:srgbClr val="FFFFFF"/>
        </a:lt1>
        <a:dk2>
          <a:srgbClr val="4A5B1F"/>
        </a:dk2>
        <a:lt2>
          <a:srgbClr val="B2B2B2"/>
        </a:lt2>
        <a:accent1>
          <a:srgbClr val="907242"/>
        </a:accent1>
        <a:accent2>
          <a:srgbClr val="93B75F"/>
        </a:accent2>
        <a:accent3>
          <a:srgbClr val="FFFFFF"/>
        </a:accent3>
        <a:accent4>
          <a:srgbClr val="272817"/>
        </a:accent4>
        <a:accent5>
          <a:srgbClr val="C6BCB0"/>
        </a:accent5>
        <a:accent6>
          <a:srgbClr val="85A655"/>
        </a:accent6>
        <a:hlink>
          <a:srgbClr val="557B97"/>
        </a:hlink>
        <a:folHlink>
          <a:srgbClr val="A1A18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7.xml><?xml version="1.0" encoding="utf-8"?>
<a:theme xmlns:a="http://schemas.openxmlformats.org/drawingml/2006/main" name="cdb2004222l">
  <a:themeElements>
    <a:clrScheme name="cdb2004222l 2">
      <a:dk1>
        <a:srgbClr val="003366"/>
      </a:dk1>
      <a:lt1>
        <a:srgbClr val="FFFFFF"/>
      </a:lt1>
      <a:dk2>
        <a:srgbClr val="2E6272"/>
      </a:dk2>
      <a:lt2>
        <a:srgbClr val="B2B2B2"/>
      </a:lt2>
      <a:accent1>
        <a:srgbClr val="3984C9"/>
      </a:accent1>
      <a:accent2>
        <a:srgbClr val="77AE26"/>
      </a:accent2>
      <a:accent3>
        <a:srgbClr val="FFFFFF"/>
      </a:accent3>
      <a:accent4>
        <a:srgbClr val="002A56"/>
      </a:accent4>
      <a:accent5>
        <a:srgbClr val="AEC2E1"/>
      </a:accent5>
      <a:accent6>
        <a:srgbClr val="6B9D21"/>
      </a:accent6>
      <a:hlink>
        <a:srgbClr val="6E815B"/>
      </a:hlink>
      <a:folHlink>
        <a:srgbClr val="90A8B0"/>
      </a:folHlink>
    </a:clrScheme>
    <a:fontScheme name="cdb2004222l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cdb2004222l 1">
        <a:dk1>
          <a:srgbClr val="003366"/>
        </a:dk1>
        <a:lt1>
          <a:srgbClr val="FFFFFF"/>
        </a:lt1>
        <a:dk2>
          <a:srgbClr val="3C8196"/>
        </a:dk2>
        <a:lt2>
          <a:srgbClr val="B2B2B2"/>
        </a:lt2>
        <a:accent1>
          <a:srgbClr val="2C6AA2"/>
        </a:accent1>
        <a:accent2>
          <a:srgbClr val="77AE26"/>
        </a:accent2>
        <a:accent3>
          <a:srgbClr val="FFFFFF"/>
        </a:accent3>
        <a:accent4>
          <a:srgbClr val="002A56"/>
        </a:accent4>
        <a:accent5>
          <a:srgbClr val="ACB9CE"/>
        </a:accent5>
        <a:accent6>
          <a:srgbClr val="6B9D21"/>
        </a:accent6>
        <a:hlink>
          <a:srgbClr val="6E815B"/>
        </a:hlink>
        <a:folHlink>
          <a:srgbClr val="90A8B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db2004222l 2">
        <a:dk1>
          <a:srgbClr val="003366"/>
        </a:dk1>
        <a:lt1>
          <a:srgbClr val="FFFFFF"/>
        </a:lt1>
        <a:dk2>
          <a:srgbClr val="2E6272"/>
        </a:dk2>
        <a:lt2>
          <a:srgbClr val="B2B2B2"/>
        </a:lt2>
        <a:accent1>
          <a:srgbClr val="3984C9"/>
        </a:accent1>
        <a:accent2>
          <a:srgbClr val="77AE26"/>
        </a:accent2>
        <a:accent3>
          <a:srgbClr val="FFFFFF"/>
        </a:accent3>
        <a:accent4>
          <a:srgbClr val="002A56"/>
        </a:accent4>
        <a:accent5>
          <a:srgbClr val="AEC2E1"/>
        </a:accent5>
        <a:accent6>
          <a:srgbClr val="6B9D21"/>
        </a:accent6>
        <a:hlink>
          <a:srgbClr val="6E815B"/>
        </a:hlink>
        <a:folHlink>
          <a:srgbClr val="90A8B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db2004222l 3">
        <a:dk1>
          <a:srgbClr val="30311D"/>
        </a:dk1>
        <a:lt1>
          <a:srgbClr val="FFFFFF"/>
        </a:lt1>
        <a:dk2>
          <a:srgbClr val="4A5B1F"/>
        </a:dk2>
        <a:lt2>
          <a:srgbClr val="B2B2B2"/>
        </a:lt2>
        <a:accent1>
          <a:srgbClr val="907242"/>
        </a:accent1>
        <a:accent2>
          <a:srgbClr val="93B75F"/>
        </a:accent2>
        <a:accent3>
          <a:srgbClr val="FFFFFF"/>
        </a:accent3>
        <a:accent4>
          <a:srgbClr val="272817"/>
        </a:accent4>
        <a:accent5>
          <a:srgbClr val="C6BCB0"/>
        </a:accent5>
        <a:accent6>
          <a:srgbClr val="85A655"/>
        </a:accent6>
        <a:hlink>
          <a:srgbClr val="557B97"/>
        </a:hlink>
        <a:folHlink>
          <a:srgbClr val="A1A18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8.xml><?xml version="1.0" encoding="utf-8"?>
<a:theme xmlns:a="http://schemas.openxmlformats.org/drawingml/2006/main" name="презентация9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Оформление по умолчанию">
      <a:majorFont>
        <a:latin typeface="Arial"/>
        <a:ea typeface="Arial Unicode MS"/>
        <a:cs typeface="Arial Unicode MS"/>
      </a:majorFont>
      <a:minorFont>
        <a:latin typeface="Arial"/>
        <a:ea typeface="Arial Unicode MS"/>
        <a:cs typeface="Arial Unicode MS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8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Arial Unicode MS" pitchFamily="34" charset="-128"/>
            <a:cs typeface="Arial Unicode MS" pitchFamily="3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8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Arial Unicode MS" pitchFamily="34" charset="-128"/>
            <a:cs typeface="Arial Unicode MS" pitchFamily="34" charset="-128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9.xml><?xml version="1.0" encoding="utf-8"?>
<a:theme xmlns:a="http://schemas.openxmlformats.org/drawingml/2006/main" name="2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Оформление по умолчанию">
      <a:majorFont>
        <a:latin typeface="Arial"/>
        <a:ea typeface="Arial Unicode MS"/>
        <a:cs typeface="Arial Unicode MS"/>
      </a:majorFont>
      <a:minorFont>
        <a:latin typeface="Arial"/>
        <a:ea typeface="Arial Unicode MS"/>
        <a:cs typeface="Arial Unicode MS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8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Arial Unicode MS" pitchFamily="34" charset="-128"/>
            <a:cs typeface="Arial Unicode MS" pitchFamily="3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8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Arial Unicode MS" pitchFamily="34" charset="-128"/>
            <a:cs typeface="Arial Unicode MS" pitchFamily="34" charset="-128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0.xml><?xml version="1.0" encoding="utf-8"?>
<a:theme xmlns:a="http://schemas.openxmlformats.org/drawingml/2006/main" name="3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Оформление по умолчанию">
      <a:majorFont>
        <a:latin typeface="Arial"/>
        <a:ea typeface="Arial Unicode MS"/>
        <a:cs typeface="Arial Unicode MS"/>
      </a:majorFont>
      <a:minorFont>
        <a:latin typeface="Arial"/>
        <a:ea typeface="Arial Unicode MS"/>
        <a:cs typeface="Arial Unicode MS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8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Arial Unicode MS" pitchFamily="34" charset="-128"/>
            <a:cs typeface="Arial Unicode MS" pitchFamily="3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8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Arial Unicode MS" pitchFamily="34" charset="-128"/>
            <a:cs typeface="Arial Unicode MS" pitchFamily="34" charset="-128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1.xml><?xml version="1.0" encoding="utf-8"?>
<a:theme xmlns:a="http://schemas.openxmlformats.org/drawingml/2006/main" name="презентация21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Действия с пол. и отр. числами</Template>
  <TotalTime>655</TotalTime>
  <Words>207</Words>
  <Application>Microsoft Office PowerPoint</Application>
  <PresentationFormat>Экран (4:3)</PresentationFormat>
  <Paragraphs>40</Paragraphs>
  <Slides>7</Slides>
  <Notes>0</Notes>
  <HiddenSlides>2</HiddenSlides>
  <MMClips>0</MMClips>
  <ScaleCrop>false</ScaleCrop>
  <HeadingPairs>
    <vt:vector size="6" baseType="variant">
      <vt:variant>
        <vt:lpstr>Использованные шрифты</vt:lpstr>
      </vt:variant>
      <vt:variant>
        <vt:i4>15</vt:i4>
      </vt:variant>
      <vt:variant>
        <vt:lpstr>Тема</vt:lpstr>
      </vt:variant>
      <vt:variant>
        <vt:i4>21</vt:i4>
      </vt:variant>
      <vt:variant>
        <vt:lpstr>Заголовки слайдов</vt:lpstr>
      </vt:variant>
      <vt:variant>
        <vt:i4>7</vt:i4>
      </vt:variant>
    </vt:vector>
  </HeadingPairs>
  <TitlesOfParts>
    <vt:vector size="43" baseType="lpstr">
      <vt:lpstr>Arial Unicode MS</vt:lpstr>
      <vt:lpstr>Arial</vt:lpstr>
      <vt:lpstr>Arial Black</vt:lpstr>
      <vt:lpstr>Book Antiqua</vt:lpstr>
      <vt:lpstr>Calibri</vt:lpstr>
      <vt:lpstr>Comic Sans MS</vt:lpstr>
      <vt:lpstr>Lucida Sans</vt:lpstr>
      <vt:lpstr>Monotype Corsiva</vt:lpstr>
      <vt:lpstr>Symbol</vt:lpstr>
      <vt:lpstr>Tahoma</vt:lpstr>
      <vt:lpstr>Times New Roman</vt:lpstr>
      <vt:lpstr>Verdana</vt:lpstr>
      <vt:lpstr>Wingdings</vt:lpstr>
      <vt:lpstr>Wingdings 2</vt:lpstr>
      <vt:lpstr>Wingdings 3</vt:lpstr>
      <vt:lpstr>Действия с пол. и отр. числами</vt:lpstr>
      <vt:lpstr>Апекс</vt:lpstr>
      <vt:lpstr>Сеть</vt:lpstr>
      <vt:lpstr>Вершина горы</vt:lpstr>
      <vt:lpstr>Шары</vt:lpstr>
      <vt:lpstr>Студия</vt:lpstr>
      <vt:lpstr>2_Палитра</vt:lpstr>
      <vt:lpstr>Оформление по умолчанию</vt:lpstr>
      <vt:lpstr>Облака</vt:lpstr>
      <vt:lpstr>1_Оформление по умолчанию</vt:lpstr>
      <vt:lpstr>4_Поток</vt:lpstr>
      <vt:lpstr>Понятие вектора</vt:lpstr>
      <vt:lpstr>1_Облака</vt:lpstr>
      <vt:lpstr>Пастель</vt:lpstr>
      <vt:lpstr>Салют</vt:lpstr>
      <vt:lpstr>2_cdb2004222l</vt:lpstr>
      <vt:lpstr>cdb2004222l</vt:lpstr>
      <vt:lpstr>презентация9</vt:lpstr>
      <vt:lpstr>2_Оформление по умолчанию</vt:lpstr>
      <vt:lpstr>3_Оформление по умолчанию</vt:lpstr>
      <vt:lpstr>презентация21</vt:lpstr>
      <vt:lpstr>Построение треугольника по трём элементам. Как это сделать?</vt:lpstr>
      <vt:lpstr>Найти неизвестные элементы треугольника (устное решение задачи)</vt:lpstr>
      <vt:lpstr>Презентация PowerPoint</vt:lpstr>
      <vt:lpstr>Построение треугольника</vt:lpstr>
      <vt:lpstr>Треугольник  можно построить по: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Построение треугольника по трём элементам</dc:title>
  <dc:creator>НатЕвг</dc:creator>
  <cp:lastModifiedBy>Vera Mixilichenko</cp:lastModifiedBy>
  <cp:revision>32</cp:revision>
  <dcterms:created xsi:type="dcterms:W3CDTF">2015-04-09T18:06:29Z</dcterms:created>
  <dcterms:modified xsi:type="dcterms:W3CDTF">2017-09-02T09:30:17Z</dcterms:modified>
</cp:coreProperties>
</file>